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7" r:id="rId2"/>
    <p:sldId id="309" r:id="rId3"/>
    <p:sldId id="319" r:id="rId4"/>
    <p:sldId id="322" r:id="rId5"/>
    <p:sldId id="316" r:id="rId6"/>
    <p:sldId id="320" r:id="rId7"/>
  </p:sldIdLst>
  <p:sldSz cx="12192000" cy="6858000"/>
  <p:notesSz cx="6858000" cy="987425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F0"/>
    <a:srgbClr val="000000"/>
    <a:srgbClr val="0202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1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8" y="5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19A0E7-6181-48C4-B8C8-CA085D4B3618}" type="datetimeFigureOut">
              <a:rPr lang="nl-NL" smtClean="0"/>
              <a:t>5-5-2026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66725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751983"/>
            <a:ext cx="548640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71800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9378824"/>
            <a:ext cx="2971800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34D56-E58A-4043-9E20-2BFD5AC8DD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0132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eldia rood plusminus en klant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>
            <a:extLst>
              <a:ext uri="{FF2B5EF4-FFF2-40B4-BE49-F238E27FC236}">
                <a16:creationId xmlns:a16="http://schemas.microsoft.com/office/drawing/2014/main" id="{8032B7B3-5C3B-4BC5-BCB1-266B4CE7257D}"/>
              </a:ext>
            </a:extLst>
          </p:cNvPr>
          <p:cNvSpPr/>
          <p:nvPr userDrawn="1"/>
        </p:nvSpPr>
        <p:spPr>
          <a:xfrm>
            <a:off x="0" y="0"/>
            <a:ext cx="12192000" cy="4508500"/>
          </a:xfrm>
          <a:prstGeom prst="rect">
            <a:avLst/>
          </a:prstGeom>
          <a:solidFill>
            <a:srgbClr val="020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/>
          </a:p>
        </p:txBody>
      </p:sp>
      <p:pic>
        <p:nvPicPr>
          <p:cNvPr id="7" name="Afbeelding 6" descr="Afbeelding met kleding&#10;&#10;Automatisch gegenereerde beschrijving">
            <a:extLst>
              <a:ext uri="{FF2B5EF4-FFF2-40B4-BE49-F238E27FC236}">
                <a16:creationId xmlns:a16="http://schemas.microsoft.com/office/drawing/2014/main" id="{29181953-0CB2-4C74-AE37-35DF3B5EC8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394"/>
          <a:stretch/>
        </p:blipFill>
        <p:spPr>
          <a:xfrm>
            <a:off x="4223069" y="1"/>
            <a:ext cx="7589519" cy="4517116"/>
          </a:xfrm>
          <a:prstGeom prst="rect">
            <a:avLst/>
          </a:prstGeom>
        </p:spPr>
      </p:pic>
      <p:sp>
        <p:nvSpPr>
          <p:cNvPr id="12" name="Rechthoek 11">
            <a:extLst>
              <a:ext uri="{FF2B5EF4-FFF2-40B4-BE49-F238E27FC236}">
                <a16:creationId xmlns:a16="http://schemas.microsoft.com/office/drawing/2014/main" id="{DD087B05-040F-416A-AA77-460F5BA1D936}"/>
              </a:ext>
            </a:extLst>
          </p:cNvPr>
          <p:cNvSpPr/>
          <p:nvPr userDrawn="1"/>
        </p:nvSpPr>
        <p:spPr>
          <a:xfrm>
            <a:off x="4994031" y="5918944"/>
            <a:ext cx="2307101" cy="819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0DA23CB-C984-409B-85C7-3AAE15121A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21240" y="5068755"/>
            <a:ext cx="1024467" cy="365125"/>
          </a:xfrm>
          <a:prstGeom prst="rect">
            <a:avLst/>
          </a:prstGeom>
        </p:spPr>
        <p:txBody>
          <a:bodyPr lIns="72000"/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nl-NL"/>
              <a:t>| </a:t>
            </a:r>
            <a:fld id="{2785066C-A222-484C-836E-29A4EA3244D3}" type="datetime1">
              <a:rPr lang="nl-NL" smtClean="0"/>
              <a:t>5-5-2026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15B8A48-B627-4726-AFD4-F6FAD8DDC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03950" y="5068755"/>
            <a:ext cx="3702050" cy="365125"/>
          </a:xfrm>
          <a:prstGeom prst="rect">
            <a:avLst/>
          </a:prstGeom>
        </p:spPr>
        <p:txBody>
          <a:bodyPr rIns="0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nl-NL"/>
              <a:t>Landelijke dag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2C86B90-1974-4A17-A487-21FB24606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9520" y="5068755"/>
            <a:ext cx="4748529" cy="365125"/>
          </a:xfrm>
          <a:prstGeom prst="rect">
            <a:avLst/>
          </a:prstGeom>
        </p:spPr>
        <p:txBody>
          <a:bodyPr rIns="216000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AFBD53EC-30F9-471F-9AD2-82D2E5A244A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2364F7F1-1161-4511-B49B-05BA36D8A1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2040" y="3357011"/>
            <a:ext cx="10080000" cy="862114"/>
          </a:xfrm>
          <a:solidFill>
            <a:schemeClr val="accent3"/>
          </a:solidFill>
        </p:spPr>
        <p:txBody>
          <a:bodyPr wrap="square" lIns="648000" tIns="252000" rIns="180000" bIns="108000" anchor="b">
            <a:spAutoFit/>
          </a:bodyPr>
          <a:lstStyle>
            <a:lvl1pPr>
              <a:defRPr sz="36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Presentatiestijl plusminus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73BB7AAE-926F-4932-AA91-BB20F21E5D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2040" y="4135668"/>
            <a:ext cx="10080000" cy="957725"/>
          </a:xfrm>
          <a:solidFill>
            <a:schemeClr val="accent3"/>
          </a:solidFill>
        </p:spPr>
        <p:txBody>
          <a:bodyPr lIns="655200" rIns="144000" bIns="36000">
            <a:noAutofit/>
          </a:bodyPr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ED50A7FA-ED6C-40B3-B419-28F6A77F60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296" y="5077592"/>
            <a:ext cx="2947696" cy="178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099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eldia rood plusminus en klant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>
            <a:extLst>
              <a:ext uri="{FF2B5EF4-FFF2-40B4-BE49-F238E27FC236}">
                <a16:creationId xmlns:a16="http://schemas.microsoft.com/office/drawing/2014/main" id="{8032B7B3-5C3B-4BC5-BCB1-266B4CE7257D}"/>
              </a:ext>
            </a:extLst>
          </p:cNvPr>
          <p:cNvSpPr/>
          <p:nvPr userDrawn="1"/>
        </p:nvSpPr>
        <p:spPr>
          <a:xfrm>
            <a:off x="0" y="0"/>
            <a:ext cx="12192000" cy="4508500"/>
          </a:xfrm>
          <a:prstGeom prst="rect">
            <a:avLst/>
          </a:prstGeom>
          <a:solidFill>
            <a:srgbClr val="020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9181953-0CB2-4C74-AE37-35DF3B5EC8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4" t="7187" r="8055"/>
          <a:stretch/>
        </p:blipFill>
        <p:spPr>
          <a:xfrm>
            <a:off x="3817956" y="0"/>
            <a:ext cx="8374044" cy="4490977"/>
          </a:xfrm>
          <a:prstGeom prst="rect">
            <a:avLst/>
          </a:prstGeom>
        </p:spPr>
      </p:pic>
      <p:sp>
        <p:nvSpPr>
          <p:cNvPr id="12" name="Rechthoek 11">
            <a:extLst>
              <a:ext uri="{FF2B5EF4-FFF2-40B4-BE49-F238E27FC236}">
                <a16:creationId xmlns:a16="http://schemas.microsoft.com/office/drawing/2014/main" id="{DD087B05-040F-416A-AA77-460F5BA1D936}"/>
              </a:ext>
            </a:extLst>
          </p:cNvPr>
          <p:cNvSpPr/>
          <p:nvPr userDrawn="1"/>
        </p:nvSpPr>
        <p:spPr>
          <a:xfrm>
            <a:off x="4994031" y="5918944"/>
            <a:ext cx="2307101" cy="819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0DA23CB-C984-409B-85C7-3AAE15121A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21240" y="5068755"/>
            <a:ext cx="1024467" cy="365125"/>
          </a:xfrm>
          <a:prstGeom prst="rect">
            <a:avLst/>
          </a:prstGeom>
        </p:spPr>
        <p:txBody>
          <a:bodyPr lIns="72000"/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nl-NL"/>
              <a:t>| </a:t>
            </a:r>
            <a:fld id="{F1E40731-E712-483B-AE38-E7E96BF79450}" type="datetime1">
              <a:rPr lang="nl-NL" smtClean="0"/>
              <a:t>5-5-2026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15B8A48-B627-4726-AFD4-F6FAD8DDC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03950" y="5068755"/>
            <a:ext cx="3702050" cy="365125"/>
          </a:xfrm>
          <a:prstGeom prst="rect">
            <a:avLst/>
          </a:prstGeom>
        </p:spPr>
        <p:txBody>
          <a:bodyPr rIns="0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nl-NL"/>
              <a:t>Landelijke dag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2C86B90-1974-4A17-A487-21FB24606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9520" y="5068755"/>
            <a:ext cx="4748529" cy="365125"/>
          </a:xfrm>
          <a:prstGeom prst="rect">
            <a:avLst/>
          </a:prstGeom>
        </p:spPr>
        <p:txBody>
          <a:bodyPr rIns="216000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AFBD53EC-30F9-471F-9AD2-82D2E5A244A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2364F7F1-1161-4511-B49B-05BA36D8A1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2040" y="3357011"/>
            <a:ext cx="10080000" cy="862114"/>
          </a:xfrm>
          <a:solidFill>
            <a:schemeClr val="accent3"/>
          </a:solidFill>
        </p:spPr>
        <p:txBody>
          <a:bodyPr wrap="square" lIns="648000" tIns="252000" rIns="180000" bIns="108000" anchor="b">
            <a:spAutoFit/>
          </a:bodyPr>
          <a:lstStyle>
            <a:lvl1pPr>
              <a:defRPr sz="36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Presentatiestijl plusminus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73BB7AAE-926F-4932-AA91-BB20F21E5D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2040" y="4135668"/>
            <a:ext cx="10080000" cy="957725"/>
          </a:xfrm>
          <a:solidFill>
            <a:schemeClr val="accent3"/>
          </a:solidFill>
        </p:spPr>
        <p:txBody>
          <a:bodyPr lIns="655200" rIns="144000" bIns="36000">
            <a:noAutofit/>
          </a:bodyPr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ED50A7FA-ED6C-40B3-B419-28F6A77F60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296" y="5077592"/>
            <a:ext cx="2947696" cy="178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96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9DE78E-E319-4CCB-B044-0E37F342A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313" y="1239520"/>
            <a:ext cx="8172450" cy="2189481"/>
          </a:xfrm>
        </p:spPr>
        <p:txBody>
          <a:bodyPr anchor="b">
            <a:norm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A7A69B4-EE55-4B91-9F41-25FC04DB27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92313" y="3578399"/>
            <a:ext cx="8172450" cy="1677707"/>
          </a:xfrm>
        </p:spPr>
        <p:txBody>
          <a:bodyPr wrap="square"/>
          <a:lstStyle>
            <a:lvl1pPr marL="0" indent="0">
              <a:lnSpc>
                <a:spcPct val="150000"/>
              </a:lnSpc>
              <a:buNone/>
              <a:defRPr sz="24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37342C21-071C-4AEA-86C8-E79CDAF816AB}"/>
              </a:ext>
            </a:extLst>
          </p:cNvPr>
          <p:cNvSpPr/>
          <p:nvPr userDrawn="1"/>
        </p:nvSpPr>
        <p:spPr>
          <a:xfrm>
            <a:off x="1862565" y="2783306"/>
            <a:ext cx="129540" cy="6578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4BBF5CD-4137-412E-87DB-8B7E33433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5" t="9038" r="6078" b="9677"/>
          <a:stretch/>
        </p:blipFill>
        <p:spPr>
          <a:xfrm>
            <a:off x="227013" y="5714608"/>
            <a:ext cx="1601742" cy="89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192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Zonder long cop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persoon, kleding, vrouw, glimlachen&#10;&#10;Automatisch gegenereerde beschrijving">
            <a:extLst>
              <a:ext uri="{FF2B5EF4-FFF2-40B4-BE49-F238E27FC236}">
                <a16:creationId xmlns:a16="http://schemas.microsoft.com/office/drawing/2014/main" id="{93E42A3F-B8D9-43FF-9BCF-83A5AA31C9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2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D360E9A-F7D9-4EF3-8095-F6B2B1ACE0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47" b="11696"/>
          <a:stretch/>
        </p:blipFill>
        <p:spPr>
          <a:xfrm>
            <a:off x="5249282" y="5637654"/>
            <a:ext cx="1765987" cy="811273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096A4445-DE9A-4CF0-9A47-BDF642B102E7}"/>
              </a:ext>
            </a:extLst>
          </p:cNvPr>
          <p:cNvSpPr/>
          <p:nvPr userDrawn="1"/>
        </p:nvSpPr>
        <p:spPr>
          <a:xfrm>
            <a:off x="5355101" y="1382543"/>
            <a:ext cx="6096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44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“Ik heb wel een psychiatrische ziekte Maar met mijn intelligentie is niets mis</a:t>
            </a:r>
            <a:r>
              <a:rPr lang="nl-NL" sz="44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..”</a:t>
            </a:r>
            <a:endParaRPr lang="nl-NL" sz="4400" b="0" dirty="0"/>
          </a:p>
        </p:txBody>
      </p:sp>
    </p:spTree>
    <p:extLst>
      <p:ext uri="{BB962C8B-B14F-4D97-AF65-F5344CB8AC3E}">
        <p14:creationId xmlns:p14="http://schemas.microsoft.com/office/powerpoint/2010/main" val="1140935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Zonder long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persoon, man, bril, binnen&#10;&#10;Automatisch gegenereerde beschrijving">
            <a:extLst>
              <a:ext uri="{FF2B5EF4-FFF2-40B4-BE49-F238E27FC236}">
                <a16:creationId xmlns:a16="http://schemas.microsoft.com/office/drawing/2014/main" id="{CB13BC60-2261-4BE0-8C83-C58FBDE021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D360E9A-F7D9-4EF3-8095-F6B2B1ACE0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47" b="11696"/>
          <a:stretch/>
        </p:blipFill>
        <p:spPr>
          <a:xfrm>
            <a:off x="5249282" y="5637654"/>
            <a:ext cx="1765987" cy="811273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916C8EB0-2C26-4840-B125-F3E555C772BC}"/>
              </a:ext>
            </a:extLst>
          </p:cNvPr>
          <p:cNvSpPr/>
          <p:nvPr userDrawn="1"/>
        </p:nvSpPr>
        <p:spPr>
          <a:xfrm>
            <a:off x="5355101" y="1473983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36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“Ik voelde mij boos als mijn omgeving met onbegrip reageerde op mijn stoornis. Maar ik heb geleerd dat als ik mijzelf beter begrijp, zij dat ook doen</a:t>
            </a:r>
            <a:r>
              <a:rPr lang="nl-NL" sz="36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..”</a:t>
            </a:r>
            <a:endParaRPr lang="nl-NL" sz="3600" b="0" dirty="0"/>
          </a:p>
        </p:txBody>
      </p:sp>
    </p:spTree>
    <p:extLst>
      <p:ext uri="{BB962C8B-B14F-4D97-AF65-F5344CB8AC3E}">
        <p14:creationId xmlns:p14="http://schemas.microsoft.com/office/powerpoint/2010/main" val="2021043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Zonder long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man, persoon, voorzijde, bril&#10;&#10;Automatisch gegenereerde beschrijving">
            <a:extLst>
              <a:ext uri="{FF2B5EF4-FFF2-40B4-BE49-F238E27FC236}">
                <a16:creationId xmlns:a16="http://schemas.microsoft.com/office/drawing/2014/main" id="{E923270A-6008-4AFF-9DAD-166CA3110B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D360E9A-F7D9-4EF3-8095-F6B2B1ACE0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47" b="11696"/>
          <a:stretch/>
        </p:blipFill>
        <p:spPr>
          <a:xfrm>
            <a:off x="5249282" y="5637654"/>
            <a:ext cx="1765987" cy="811273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3019C9C4-489D-4D01-8EDC-53760651D4D0}"/>
              </a:ext>
            </a:extLst>
          </p:cNvPr>
          <p:cNvSpPr/>
          <p:nvPr userDrawn="1"/>
        </p:nvSpPr>
        <p:spPr>
          <a:xfrm>
            <a:off x="5355101" y="1382543"/>
            <a:ext cx="6096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44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“Ik ben niet ziek. Als je ziek bent, lig je in bed. Ik heb een bipolaire stoornis</a:t>
            </a:r>
            <a:r>
              <a:rPr lang="nl-NL" sz="44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..”</a:t>
            </a:r>
            <a:endParaRPr lang="nl-NL" sz="4400" b="0" dirty="0"/>
          </a:p>
        </p:txBody>
      </p:sp>
    </p:spTree>
    <p:extLst>
      <p:ext uri="{BB962C8B-B14F-4D97-AF65-F5344CB8AC3E}">
        <p14:creationId xmlns:p14="http://schemas.microsoft.com/office/powerpoint/2010/main" val="34889064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Zonder long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persoon, man&#10;&#10;Automatisch gegenereerde beschrijving">
            <a:extLst>
              <a:ext uri="{FF2B5EF4-FFF2-40B4-BE49-F238E27FC236}">
                <a16:creationId xmlns:a16="http://schemas.microsoft.com/office/drawing/2014/main" id="{46692953-8B9A-4D28-8A12-0FDFC42F13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D360E9A-F7D9-4EF3-8095-F6B2B1ACE0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47" b="11696"/>
          <a:stretch/>
        </p:blipFill>
        <p:spPr>
          <a:xfrm>
            <a:off x="5249282" y="5637654"/>
            <a:ext cx="1765987" cy="811273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62003FC0-F259-4AFB-BE67-833D452E5EBE}"/>
              </a:ext>
            </a:extLst>
          </p:cNvPr>
          <p:cNvSpPr txBox="1"/>
          <p:nvPr userDrawn="1"/>
        </p:nvSpPr>
        <p:spPr>
          <a:xfrm>
            <a:off x="5394959" y="1907746"/>
            <a:ext cx="47698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“Niemand ziet aan mijn lach dat ik diep van binnen vaak intens verdrietig ben..”</a:t>
            </a:r>
            <a:endParaRPr lang="nl-NL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023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Zonder long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persoon, binnen, kleding&#10;&#10;Automatisch gegenereerde beschrijving">
            <a:extLst>
              <a:ext uri="{FF2B5EF4-FFF2-40B4-BE49-F238E27FC236}">
                <a16:creationId xmlns:a16="http://schemas.microsoft.com/office/drawing/2014/main" id="{60FCF7E7-CA91-49C4-8E64-8A9E99B049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D360E9A-F7D9-4EF3-8095-F6B2B1ACE0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47" b="11696"/>
          <a:stretch/>
        </p:blipFill>
        <p:spPr>
          <a:xfrm>
            <a:off x="5249282" y="5637654"/>
            <a:ext cx="1765987" cy="811273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E610D858-CFB4-43D2-B83E-9E4E288DB728}"/>
              </a:ext>
            </a:extLst>
          </p:cNvPr>
          <p:cNvSpPr/>
          <p:nvPr userDrawn="1"/>
        </p:nvSpPr>
        <p:spPr>
          <a:xfrm>
            <a:off x="5324620" y="1525396"/>
            <a:ext cx="579589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"Wat mij eenzaam maakt, is dat ik niet uit kan leggen hoe het van binnen voelt en dat je dat aan de buitenkant ook niet kunt zien..”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695878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Zonder long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man, persoon, binnen, voorzijde&#10;&#10;Automatisch gegenereerde beschrijving">
            <a:extLst>
              <a:ext uri="{FF2B5EF4-FFF2-40B4-BE49-F238E27FC236}">
                <a16:creationId xmlns:a16="http://schemas.microsoft.com/office/drawing/2014/main" id="{64FA3888-CF40-47A0-A8DC-DAB5F24154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3"/>
          <a:stretch/>
        </p:blipFill>
        <p:spPr>
          <a:xfrm>
            <a:off x="0" y="0"/>
            <a:ext cx="12192000" cy="687424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D360E9A-F7D9-4EF3-8095-F6B2B1ACE0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47" b="11696"/>
          <a:stretch/>
        </p:blipFill>
        <p:spPr>
          <a:xfrm>
            <a:off x="5249282" y="5637654"/>
            <a:ext cx="1765987" cy="811273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F1C77DFE-90EB-47C9-BCFE-5D91DC67F7F0}"/>
              </a:ext>
            </a:extLst>
          </p:cNvPr>
          <p:cNvSpPr txBox="1"/>
          <p:nvPr userDrawn="1"/>
        </p:nvSpPr>
        <p:spPr>
          <a:xfrm>
            <a:off x="5134706" y="1612325"/>
            <a:ext cx="47552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“De diagnose is het begin van een stabieler leven</a:t>
            </a:r>
            <a:r>
              <a:rPr lang="nl-NL" sz="36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..”</a:t>
            </a:r>
            <a:endParaRPr lang="nl-NL" sz="3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9338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Zonder long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persoon, vrouw, kleding, binnen&#10;&#10;Automatisch gegenereerde beschrijving">
            <a:extLst>
              <a:ext uri="{FF2B5EF4-FFF2-40B4-BE49-F238E27FC236}">
                <a16:creationId xmlns:a16="http://schemas.microsoft.com/office/drawing/2014/main" id="{D07AFBFD-5AFD-4FA6-B2EF-EC5B177C31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D360E9A-F7D9-4EF3-8095-F6B2B1ACE0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47" b="11696"/>
          <a:stretch/>
        </p:blipFill>
        <p:spPr>
          <a:xfrm>
            <a:off x="5249282" y="5637654"/>
            <a:ext cx="1765987" cy="811273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4A3D280F-4325-40B6-9119-FA935877CA13}"/>
              </a:ext>
            </a:extLst>
          </p:cNvPr>
          <p:cNvSpPr/>
          <p:nvPr userDrawn="1"/>
        </p:nvSpPr>
        <p:spPr>
          <a:xfrm>
            <a:off x="5356566" y="1703922"/>
            <a:ext cx="49620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“Gevangen zitten in je eigen lichaam</a:t>
            </a:r>
            <a:r>
              <a:rPr lang="nl-NL" sz="36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..”</a:t>
            </a:r>
            <a:endParaRPr lang="nl-NL" sz="3600" b="0" dirty="0"/>
          </a:p>
        </p:txBody>
      </p:sp>
    </p:spTree>
    <p:extLst>
      <p:ext uri="{BB962C8B-B14F-4D97-AF65-F5344CB8AC3E}">
        <p14:creationId xmlns:p14="http://schemas.microsoft.com/office/powerpoint/2010/main" val="2970524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onder long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AFC23898-194B-4EB0-BB98-186959FFEE8E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dirty="0" err="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29DE78E-E319-4CCB-B044-0E37F342A0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92313" y="842400"/>
            <a:ext cx="8172450" cy="4726502"/>
          </a:xfrm>
        </p:spPr>
        <p:txBody>
          <a:bodyPr anchor="ctr">
            <a:normAutofit/>
          </a:bodyPr>
          <a:lstStyle>
            <a:lvl1pPr algn="ctr">
              <a:defRPr sz="7200" b="1">
                <a:solidFill>
                  <a:schemeClr val="bg2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nl-NL" dirty="0"/>
              <a:t>Presentaties zonder long copy</a:t>
            </a:r>
          </a:p>
        </p:txBody>
      </p:sp>
    </p:spTree>
    <p:extLst>
      <p:ext uri="{BB962C8B-B14F-4D97-AF65-F5344CB8AC3E}">
        <p14:creationId xmlns:p14="http://schemas.microsoft.com/office/powerpoint/2010/main" val="478715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307F4720-55A4-48A8-9620-F0D4C1ACC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644A397-09E6-4FCE-B3B8-9815444C5D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92313" y="1822450"/>
            <a:ext cx="8172450" cy="42497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B78B5FE-753E-4CC1-A0C9-590476B77C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5" t="9038" r="6078" b="9677"/>
          <a:stretch/>
        </p:blipFill>
        <p:spPr>
          <a:xfrm>
            <a:off x="227013" y="5714608"/>
            <a:ext cx="1601742" cy="89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5544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onder long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AFC23898-194B-4EB0-BB98-186959FFEE8E}"/>
              </a:ext>
            </a:extLst>
          </p:cNvPr>
          <p:cNvSpPr/>
          <p:nvPr userDrawn="1"/>
        </p:nvSpPr>
        <p:spPr>
          <a:xfrm>
            <a:off x="-1" y="-53340"/>
            <a:ext cx="12192001" cy="69113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dirty="0" err="1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E697A0C3-BA37-4771-B55D-754C375916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92313" y="842400"/>
            <a:ext cx="8172450" cy="4726502"/>
          </a:xfrm>
        </p:spPr>
        <p:txBody>
          <a:bodyPr anchor="ctr">
            <a:normAutofit/>
          </a:bodyPr>
          <a:lstStyle>
            <a:lvl1pPr algn="ctr">
              <a:defRPr sz="7200" b="1">
                <a:solidFill>
                  <a:schemeClr val="bg2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nl-NL" dirty="0"/>
              <a:t>Presentaties zonder long copy</a:t>
            </a:r>
          </a:p>
        </p:txBody>
      </p:sp>
    </p:spTree>
    <p:extLst>
      <p:ext uri="{BB962C8B-B14F-4D97-AF65-F5344CB8AC3E}">
        <p14:creationId xmlns:p14="http://schemas.microsoft.com/office/powerpoint/2010/main" val="17925467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onder long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AFC23898-194B-4EB0-BB98-186959FFEE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dirty="0" err="1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3C6C9EB3-C5B8-4098-8900-E7D0854BCA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92313" y="842400"/>
            <a:ext cx="8172450" cy="4726502"/>
          </a:xfrm>
        </p:spPr>
        <p:txBody>
          <a:bodyPr anchor="ctr">
            <a:normAutofit/>
          </a:bodyPr>
          <a:lstStyle>
            <a:lvl1pPr algn="ctr">
              <a:defRPr sz="7200" b="1">
                <a:solidFill>
                  <a:schemeClr val="bg2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nl-NL" dirty="0"/>
              <a:t>Presentaties zonder long copy</a:t>
            </a:r>
          </a:p>
        </p:txBody>
      </p:sp>
    </p:spTree>
    <p:extLst>
      <p:ext uri="{BB962C8B-B14F-4D97-AF65-F5344CB8AC3E}">
        <p14:creationId xmlns:p14="http://schemas.microsoft.com/office/powerpoint/2010/main" val="2137939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Zonder long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AFC23898-194B-4EB0-BB98-186959FFEE8E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dirty="0" err="1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6FEFADD3-8A07-4B20-B8D1-AE4AAFB516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92313" y="842400"/>
            <a:ext cx="8172450" cy="4726502"/>
          </a:xfrm>
        </p:spPr>
        <p:txBody>
          <a:bodyPr anchor="ctr">
            <a:normAutofit/>
          </a:bodyPr>
          <a:lstStyle>
            <a:lvl1pPr algn="ctr">
              <a:defRPr sz="7200" b="1">
                <a:solidFill>
                  <a:schemeClr val="accent4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nl-NL" dirty="0"/>
              <a:t>Presentaties zonder long copy</a:t>
            </a:r>
          </a:p>
        </p:txBody>
      </p:sp>
    </p:spTree>
    <p:extLst>
      <p:ext uri="{BB962C8B-B14F-4D97-AF65-F5344CB8AC3E}">
        <p14:creationId xmlns:p14="http://schemas.microsoft.com/office/powerpoint/2010/main" val="26155885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inks sectietitel - Rechts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afbeelding 16">
            <a:extLst>
              <a:ext uri="{FF2B5EF4-FFF2-40B4-BE49-F238E27FC236}">
                <a16:creationId xmlns:a16="http://schemas.microsoft.com/office/drawing/2014/main" id="{7D0A1408-F4B1-4ACB-90B5-BC93B5101BD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04659"/>
          </a:xfrm>
          <a:solidFill>
            <a:schemeClr val="bg1">
              <a:lumMod val="95000"/>
            </a:schemeClr>
          </a:solidFill>
        </p:spPr>
        <p:txBody>
          <a:bodyPr lIns="360000" tIns="144000" rIns="252000" bIns="216000" anchor="ctr"/>
          <a:lstStyle>
            <a:lvl1pPr marL="0" indent="0">
              <a:buFontTx/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596082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Zonder long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AFC23898-194B-4EB0-BB98-186959FFEE8E}"/>
              </a:ext>
            </a:extLst>
          </p:cNvPr>
          <p:cNvSpPr/>
          <p:nvPr userDrawn="1"/>
        </p:nvSpPr>
        <p:spPr>
          <a:xfrm>
            <a:off x="227013" y="296863"/>
            <a:ext cx="11737975" cy="6264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dirty="0" err="1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F1B0BB9-7606-4580-9675-6E2EC6FAEC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552450"/>
            <a:ext cx="952500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8860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Zonder long cop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4BF71B55-50E2-48A1-B367-1476A0D157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552450"/>
            <a:ext cx="952500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4650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nks tekst - Rechts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85649A-2521-4991-B5E7-225573C4D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311" y="296863"/>
            <a:ext cx="5463739" cy="1307059"/>
          </a:xfrm>
        </p:spPr>
        <p:txBody>
          <a:bodyPr rIns="144000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8B3406-965A-459A-B1CE-F8D5C9B8D7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2514" y="1825625"/>
            <a:ext cx="5465536" cy="4246564"/>
          </a:xfrm>
        </p:spPr>
        <p:txBody>
          <a:bodyPr rIns="144000"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308DF087-30D7-4099-A2B1-9E640E2ECD4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03950" y="0"/>
            <a:ext cx="5988050" cy="6857999"/>
          </a:xfrm>
          <a:solidFill>
            <a:schemeClr val="bg1">
              <a:lumMod val="95000"/>
            </a:schemeClr>
          </a:solidFill>
        </p:spPr>
        <p:txBody>
          <a:bodyPr tIns="36000" bIns="108000" anchor="ctr"/>
          <a:lstStyle>
            <a:lvl1pPr marL="0" indent="0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l-NL" dirty="0"/>
              <a:t>  Afbeelding rechts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8375135-206E-4C2F-A21B-ECDB38A5D3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5" t="9038" r="6078" b="9677"/>
          <a:stretch/>
        </p:blipFill>
        <p:spPr>
          <a:xfrm>
            <a:off x="2557569" y="6036414"/>
            <a:ext cx="1427944" cy="797522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0BE91963-FB39-4F09-ACC1-3AE0732E6FC0}"/>
              </a:ext>
            </a:extLst>
          </p:cNvPr>
          <p:cNvSpPr/>
          <p:nvPr userDrawn="1"/>
        </p:nvSpPr>
        <p:spPr>
          <a:xfrm>
            <a:off x="398150" y="603871"/>
            <a:ext cx="129540" cy="6578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/>
          </a:p>
        </p:txBody>
      </p:sp>
    </p:spTree>
    <p:extLst>
      <p:ext uri="{BB962C8B-B14F-4D97-AF65-F5344CB8AC3E}">
        <p14:creationId xmlns:p14="http://schemas.microsoft.com/office/powerpoint/2010/main" val="4889779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nks afbeelding - Rechts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85649A-2521-4991-B5E7-225573C4DF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01249" y="296863"/>
            <a:ext cx="5463739" cy="1307059"/>
          </a:xfrm>
        </p:spPr>
        <p:txBody>
          <a:bodyPr rIns="144000"/>
          <a:lstStyle>
            <a:lvl1pPr>
              <a:defRPr/>
            </a:lvl1pPr>
          </a:lstStyle>
          <a:p>
            <a:r>
              <a:rPr lang="nl-NL" dirty="0"/>
              <a:t>Hier staat een </a:t>
            </a:r>
            <a:r>
              <a:rPr lang="nl-NL" dirty="0" err="1"/>
              <a:t>heading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8B3406-965A-459A-B1CE-F8D5C9B8D7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99452" y="1825625"/>
            <a:ext cx="5465536" cy="4246564"/>
          </a:xfrm>
        </p:spPr>
        <p:txBody>
          <a:bodyPr rIns="144000"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308DF087-30D7-4099-A2B1-9E640E2ECD4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98805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l-NL" dirty="0"/>
              <a:t>  Afbeelding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B2CFB67-4F57-4B21-BD42-2617F2694B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5" t="9038" r="6078" b="9677"/>
          <a:stretch/>
        </p:blipFill>
        <p:spPr>
          <a:xfrm>
            <a:off x="8587108" y="6036414"/>
            <a:ext cx="1427944" cy="797522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86B4D029-F6EF-46F7-97CC-D21A6C511E40}"/>
              </a:ext>
            </a:extLst>
          </p:cNvPr>
          <p:cNvSpPr/>
          <p:nvPr userDrawn="1"/>
        </p:nvSpPr>
        <p:spPr>
          <a:xfrm>
            <a:off x="6365813" y="603871"/>
            <a:ext cx="129540" cy="6578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/>
          </a:p>
        </p:txBody>
      </p:sp>
    </p:spTree>
    <p:extLst>
      <p:ext uri="{BB962C8B-B14F-4D97-AF65-F5344CB8AC3E}">
        <p14:creationId xmlns:p14="http://schemas.microsoft.com/office/powerpoint/2010/main" val="11265344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nks afbeelding - Rechts sectietite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8">
            <a:extLst>
              <a:ext uri="{FF2B5EF4-FFF2-40B4-BE49-F238E27FC236}">
                <a16:creationId xmlns:a16="http://schemas.microsoft.com/office/drawing/2014/main" id="{8C418354-1E75-4303-BE99-AF842FEA2E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3429000"/>
            <a:ext cx="5868988" cy="753059"/>
          </a:xfrm>
          <a:noFill/>
        </p:spPr>
        <p:txBody>
          <a:bodyPr wrap="square" lIns="648000" tIns="144000" rIns="180000" bIns="108000" anchor="b">
            <a:spAutoFit/>
          </a:bodyPr>
          <a:lstStyle>
            <a:lvl1pPr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/>
              <a:t>Presentatiestijl plusminus</a:t>
            </a:r>
          </a:p>
        </p:txBody>
      </p:sp>
      <p:sp>
        <p:nvSpPr>
          <p:cNvPr id="12" name="Tijdelijke aanduiding voor tekst 10">
            <a:extLst>
              <a:ext uri="{FF2B5EF4-FFF2-40B4-BE49-F238E27FC236}">
                <a16:creationId xmlns:a16="http://schemas.microsoft.com/office/drawing/2014/main" id="{64AB115B-5DED-4569-86CA-0FD2C906AD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88062" y="4188890"/>
            <a:ext cx="5862212" cy="957725"/>
          </a:xfrm>
          <a:noFill/>
        </p:spPr>
        <p:txBody>
          <a:bodyPr wrap="square" lIns="655200" rIns="144000" bIns="36000">
            <a:noAutofit/>
          </a:bodyPr>
          <a:lstStyle>
            <a:lvl1pPr marL="0" indent="0">
              <a:buNone/>
              <a:defRPr sz="2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7" name="Tijdelijke aanduiding voor afbeelding 16">
            <a:extLst>
              <a:ext uri="{FF2B5EF4-FFF2-40B4-BE49-F238E27FC236}">
                <a16:creationId xmlns:a16="http://schemas.microsoft.com/office/drawing/2014/main" id="{7D0A1408-F4B1-4ACB-90B5-BC93B5101BD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6096000" cy="6857999"/>
          </a:xfrm>
          <a:solidFill>
            <a:schemeClr val="bg1">
              <a:lumMod val="95000"/>
            </a:schemeClr>
          </a:solidFill>
        </p:spPr>
        <p:txBody>
          <a:bodyPr lIns="360000" tIns="144000" rIns="252000" bIns="216000" anchor="ctr"/>
          <a:lstStyle>
            <a:lvl1pPr marL="0" indent="0">
              <a:buFontTx/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1F294F1-9215-4F6D-A8CD-129389A24D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47" b="11696"/>
          <a:stretch/>
        </p:blipFill>
        <p:spPr>
          <a:xfrm>
            <a:off x="8332847" y="5534086"/>
            <a:ext cx="1765987" cy="81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8534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nks sectietitel - Rechts afbeelding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8">
            <a:extLst>
              <a:ext uri="{FF2B5EF4-FFF2-40B4-BE49-F238E27FC236}">
                <a16:creationId xmlns:a16="http://schemas.microsoft.com/office/drawing/2014/main" id="{8C418354-1E75-4303-BE99-AF842FEA2E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951" y="3429000"/>
            <a:ext cx="5868988" cy="753059"/>
          </a:xfrm>
          <a:noFill/>
        </p:spPr>
        <p:txBody>
          <a:bodyPr wrap="square" lIns="648000" tIns="144000" rIns="180000" bIns="108000" anchor="b">
            <a:spAutoFit/>
          </a:bodyPr>
          <a:lstStyle>
            <a:lvl1pPr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/>
              <a:t>Presentatiestijl plusminus</a:t>
            </a:r>
          </a:p>
        </p:txBody>
      </p:sp>
      <p:sp>
        <p:nvSpPr>
          <p:cNvPr id="12" name="Tijdelijke aanduiding voor tekst 10">
            <a:extLst>
              <a:ext uri="{FF2B5EF4-FFF2-40B4-BE49-F238E27FC236}">
                <a16:creationId xmlns:a16="http://schemas.microsoft.com/office/drawing/2014/main" id="{64AB115B-5DED-4569-86CA-0FD2C906AD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7013" y="4188890"/>
            <a:ext cx="5862212" cy="957725"/>
          </a:xfrm>
          <a:noFill/>
        </p:spPr>
        <p:txBody>
          <a:bodyPr wrap="square" lIns="655200" rIns="144000" bIns="36000">
            <a:noAutofit/>
          </a:bodyPr>
          <a:lstStyle>
            <a:lvl1pPr marL="0" indent="0">
              <a:buNone/>
              <a:defRPr sz="2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7" name="Tijdelijke aanduiding voor afbeelding 16">
            <a:extLst>
              <a:ext uri="{FF2B5EF4-FFF2-40B4-BE49-F238E27FC236}">
                <a16:creationId xmlns:a16="http://schemas.microsoft.com/office/drawing/2014/main" id="{7D0A1408-F4B1-4ACB-90B5-BC93B5101BD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1"/>
            <a:ext cx="6095999" cy="6857999"/>
          </a:xfrm>
          <a:solidFill>
            <a:schemeClr val="bg1">
              <a:lumMod val="95000"/>
            </a:schemeClr>
          </a:solidFill>
        </p:spPr>
        <p:txBody>
          <a:bodyPr lIns="360000" tIns="144000" rIns="252000" bIns="216000" anchor="ctr"/>
          <a:lstStyle>
            <a:lvl1pPr marL="0" indent="0">
              <a:buFontTx/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DC731DE-8A24-4EDC-A8F7-8E4A84B77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47" b="11696"/>
          <a:stretch/>
        </p:blipFill>
        <p:spPr>
          <a:xfrm>
            <a:off x="2230985" y="5534086"/>
            <a:ext cx="1765987" cy="81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568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7E9757-37C1-47FD-A1E5-827EED5F1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8FB77C1-594A-41FC-956C-E5337B3A789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92313" y="1822450"/>
            <a:ext cx="8172450" cy="42497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DE3D3FB-165A-4895-81B4-6B77C8E954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5" t="9038" r="6078" b="9677"/>
          <a:stretch/>
        </p:blipFill>
        <p:spPr>
          <a:xfrm>
            <a:off x="227013" y="5714608"/>
            <a:ext cx="1601742" cy="89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0820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me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64204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ndedia eigen teks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man, persoon, binnen, voorzijde&#10;&#10;Automatisch gegenereerde beschrijving">
            <a:extLst>
              <a:ext uri="{FF2B5EF4-FFF2-40B4-BE49-F238E27FC236}">
                <a16:creationId xmlns:a16="http://schemas.microsoft.com/office/drawing/2014/main" id="{33EB1444-E1CE-4B1E-8B0B-7382144FFA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7"/>
          <a:stretch/>
        </p:blipFill>
        <p:spPr>
          <a:xfrm>
            <a:off x="0" y="-2749"/>
            <a:ext cx="12192000" cy="6860750"/>
          </a:xfrm>
          <a:prstGeom prst="rect">
            <a:avLst/>
          </a:prstGeom>
        </p:spPr>
      </p:pic>
      <p:sp>
        <p:nvSpPr>
          <p:cNvPr id="11" name="Titel 8">
            <a:extLst>
              <a:ext uri="{FF2B5EF4-FFF2-40B4-BE49-F238E27FC236}">
                <a16:creationId xmlns:a16="http://schemas.microsoft.com/office/drawing/2014/main" id="{8C418354-1E75-4303-BE99-AF842FEA2E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5664" y="3127144"/>
            <a:ext cx="5732207" cy="753059"/>
          </a:xfrm>
          <a:noFill/>
        </p:spPr>
        <p:txBody>
          <a:bodyPr wrap="square" lIns="648000" tIns="144000" rIns="180000" bIns="108000" anchor="b">
            <a:spAutoFit/>
          </a:bodyPr>
          <a:lstStyle>
            <a:lvl1pPr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/>
              <a:t>Plusminus</a:t>
            </a:r>
          </a:p>
        </p:txBody>
      </p:sp>
      <p:sp>
        <p:nvSpPr>
          <p:cNvPr id="12" name="Tijdelijke aanduiding voor tekst 10">
            <a:extLst>
              <a:ext uri="{FF2B5EF4-FFF2-40B4-BE49-F238E27FC236}">
                <a16:creationId xmlns:a16="http://schemas.microsoft.com/office/drawing/2014/main" id="{64AB115B-5DED-4569-86CA-0FD2C906A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07725" y="3962346"/>
            <a:ext cx="4624751" cy="1553553"/>
          </a:xfrm>
          <a:noFill/>
        </p:spPr>
        <p:txBody>
          <a:bodyPr wrap="square" lIns="655200" rIns="144000" bIns="36000">
            <a:noAutofit/>
          </a:bodyPr>
          <a:lstStyle>
            <a:lvl1pPr marL="0" indent="0">
              <a:lnSpc>
                <a:spcPct val="100000"/>
              </a:lnSpc>
              <a:buNone/>
              <a:defRPr lang="nl-NL" sz="1800" b="0" i="0" smtClean="0">
                <a:solidFill>
                  <a:schemeClr val="bg2"/>
                </a:solidFill>
                <a:effectLst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Plusminus is de vereniging van en voor mensen met een bipolaire stoornis en hun naastbetrokkenen. 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18AE0ED-EAF1-4AAF-9D2E-6A97D1997D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47" b="11696"/>
          <a:stretch/>
        </p:blipFill>
        <p:spPr>
          <a:xfrm>
            <a:off x="6610570" y="5617028"/>
            <a:ext cx="1765987" cy="81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581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7E9757-37C1-47FD-A1E5-827EED5F1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5" name="Tijdelijke aanduiding voor tekst 7">
            <a:extLst>
              <a:ext uri="{FF2B5EF4-FFF2-40B4-BE49-F238E27FC236}">
                <a16:creationId xmlns:a16="http://schemas.microsoft.com/office/drawing/2014/main" id="{8E9E0BBD-5383-4E70-834F-0075BCBCFC9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31353" y="3359223"/>
            <a:ext cx="1968500" cy="4320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accent2"/>
                </a:solidFill>
                <a:latin typeface="+mj-lt"/>
              </a:defRPr>
            </a:lvl1pPr>
            <a:lvl2pPr marL="268287" indent="0">
              <a:buNone/>
              <a:defRPr sz="1200" b="1">
                <a:solidFill>
                  <a:schemeClr val="accent1"/>
                </a:solidFill>
              </a:defRPr>
            </a:lvl2pPr>
            <a:lvl3pPr marL="536575" indent="0">
              <a:buNone/>
              <a:defRPr sz="1200" b="1">
                <a:solidFill>
                  <a:schemeClr val="accent1"/>
                </a:solidFill>
              </a:defRPr>
            </a:lvl3pPr>
            <a:lvl4pPr marL="804862" indent="0">
              <a:buNone/>
              <a:defRPr sz="1200" b="1">
                <a:solidFill>
                  <a:schemeClr val="accent1"/>
                </a:solidFill>
              </a:defRPr>
            </a:lvl4pPr>
            <a:lvl5pPr marL="1079500" indent="0">
              <a:buNone/>
              <a:defRPr sz="12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Voornaam Achternaam</a:t>
            </a:r>
          </a:p>
        </p:txBody>
      </p:sp>
      <p:sp>
        <p:nvSpPr>
          <p:cNvPr id="6" name="Tijdelijke aanduiding voor tekst 3">
            <a:extLst>
              <a:ext uri="{FF2B5EF4-FFF2-40B4-BE49-F238E27FC236}">
                <a16:creationId xmlns:a16="http://schemas.microsoft.com/office/drawing/2014/main" id="{506D34E5-FE2F-49DC-B441-997DB4FC23B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931707" y="4344736"/>
            <a:ext cx="1968145" cy="1485008"/>
          </a:xfrm>
        </p:spPr>
        <p:txBody>
          <a:bodyPr lIns="36000" tIns="36000" rIns="36000" bIns="36000" anchor="t">
            <a:normAutofit/>
          </a:bodyPr>
          <a:lstStyle>
            <a:lvl1pPr marL="171450" indent="-109538">
              <a:lnSpc>
                <a:spcPct val="110000"/>
              </a:lnSpc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j-lt"/>
              </a:defRPr>
            </a:lvl1pPr>
            <a:lvl2pPr marL="268288" indent="-92075">
              <a:lnSpc>
                <a:spcPct val="110000"/>
              </a:lnSpc>
              <a:buFont typeface="Calibri" panose="020F0502020204030204" pitchFamily="34" charset="0"/>
              <a:buChar char="-"/>
              <a:defRPr sz="1200">
                <a:solidFill>
                  <a:schemeClr val="tx1"/>
                </a:solidFill>
                <a:latin typeface="+mj-lt"/>
              </a:defRPr>
            </a:lvl2pPr>
            <a:lvl3pPr marL="360363" indent="-92075">
              <a:lnSpc>
                <a:spcPct val="110000"/>
              </a:lnSpc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j-lt"/>
              </a:defRPr>
            </a:lvl3pPr>
            <a:lvl4pPr marL="536575" indent="-269875">
              <a:lnSpc>
                <a:spcPct val="110000"/>
              </a:lnSpc>
              <a:buFontTx/>
              <a:buNone/>
              <a:defRPr sz="1200">
                <a:solidFill>
                  <a:schemeClr val="tx1"/>
                </a:solidFill>
              </a:defRPr>
            </a:lvl4pPr>
            <a:lvl5pPr marL="536575" indent="-269875">
              <a:lnSpc>
                <a:spcPct val="110000"/>
              </a:lnSpc>
              <a:buFontTx/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7" name="Tijdelijke aanduiding voor tekst 7">
            <a:extLst>
              <a:ext uri="{FF2B5EF4-FFF2-40B4-BE49-F238E27FC236}">
                <a16:creationId xmlns:a16="http://schemas.microsoft.com/office/drawing/2014/main" id="{F4EBE3D7-D472-49F7-875E-A52DD245398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31353" y="3792982"/>
            <a:ext cx="1968500" cy="3802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0" i="1" baseline="0">
                <a:solidFill>
                  <a:schemeClr val="accent5"/>
                </a:solidFill>
                <a:latin typeface="+mj-lt"/>
              </a:defRPr>
            </a:lvl1pPr>
            <a:lvl2pPr marL="268287" indent="0">
              <a:buNone/>
              <a:defRPr sz="1200" b="1">
                <a:solidFill>
                  <a:schemeClr val="accent1"/>
                </a:solidFill>
              </a:defRPr>
            </a:lvl2pPr>
            <a:lvl3pPr marL="536575" indent="0">
              <a:buNone/>
              <a:defRPr sz="1200" b="1">
                <a:solidFill>
                  <a:schemeClr val="accent1"/>
                </a:solidFill>
              </a:defRPr>
            </a:lvl3pPr>
            <a:lvl4pPr marL="804862" indent="0">
              <a:buNone/>
              <a:defRPr sz="1200" b="1">
                <a:solidFill>
                  <a:schemeClr val="accent1"/>
                </a:solidFill>
              </a:defRPr>
            </a:lvl4pPr>
            <a:lvl5pPr marL="1079500" indent="0">
              <a:buNone/>
              <a:defRPr sz="12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functie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88AEDC54-6713-4732-AA03-6AB964DE017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055427" y="3360935"/>
            <a:ext cx="1968500" cy="4320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accent2"/>
                </a:solidFill>
                <a:latin typeface="+mj-lt"/>
              </a:defRPr>
            </a:lvl1pPr>
            <a:lvl2pPr marL="268287" indent="0">
              <a:buNone/>
              <a:defRPr sz="1200" b="1">
                <a:solidFill>
                  <a:schemeClr val="accent1"/>
                </a:solidFill>
              </a:defRPr>
            </a:lvl2pPr>
            <a:lvl3pPr marL="536575" indent="0">
              <a:buNone/>
              <a:defRPr sz="1200" b="1">
                <a:solidFill>
                  <a:schemeClr val="accent1"/>
                </a:solidFill>
              </a:defRPr>
            </a:lvl3pPr>
            <a:lvl4pPr marL="804862" indent="0">
              <a:buNone/>
              <a:defRPr sz="1200" b="1">
                <a:solidFill>
                  <a:schemeClr val="accent1"/>
                </a:solidFill>
              </a:defRPr>
            </a:lvl4pPr>
            <a:lvl5pPr marL="1079500" indent="0">
              <a:buNone/>
              <a:defRPr sz="12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Voornaam Achternaam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FD3BC51C-2238-409F-9328-C8914506210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055781" y="4346448"/>
            <a:ext cx="1968145" cy="1485008"/>
          </a:xfrm>
        </p:spPr>
        <p:txBody>
          <a:bodyPr lIns="36000" tIns="36000" rIns="36000" bIns="36000" anchor="t">
            <a:normAutofit/>
          </a:bodyPr>
          <a:lstStyle>
            <a:lvl1pPr marL="171450" indent="-109538">
              <a:lnSpc>
                <a:spcPct val="110000"/>
              </a:lnSpc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j-lt"/>
              </a:defRPr>
            </a:lvl1pPr>
            <a:lvl2pPr marL="268288" indent="-92075">
              <a:lnSpc>
                <a:spcPct val="110000"/>
              </a:lnSpc>
              <a:buFont typeface="Calibri" panose="020F0502020204030204" pitchFamily="34" charset="0"/>
              <a:buChar char="-"/>
              <a:defRPr sz="1200">
                <a:solidFill>
                  <a:schemeClr val="tx1"/>
                </a:solidFill>
                <a:latin typeface="+mj-lt"/>
              </a:defRPr>
            </a:lvl2pPr>
            <a:lvl3pPr marL="360363" indent="-92075">
              <a:lnSpc>
                <a:spcPct val="110000"/>
              </a:lnSpc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j-lt"/>
              </a:defRPr>
            </a:lvl3pPr>
            <a:lvl4pPr marL="536575" indent="-269875">
              <a:lnSpc>
                <a:spcPct val="110000"/>
              </a:lnSpc>
              <a:buFontTx/>
              <a:buNone/>
              <a:defRPr sz="1200">
                <a:solidFill>
                  <a:schemeClr val="tx1"/>
                </a:solidFill>
              </a:defRPr>
            </a:lvl4pPr>
            <a:lvl5pPr marL="536575" indent="-269875">
              <a:lnSpc>
                <a:spcPct val="110000"/>
              </a:lnSpc>
              <a:buFontTx/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FE7CC972-8574-42E2-9659-D3E4970AB43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055427" y="3794694"/>
            <a:ext cx="1968500" cy="3802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0" i="1" baseline="0">
                <a:solidFill>
                  <a:schemeClr val="accent5"/>
                </a:solidFill>
                <a:latin typeface="+mj-lt"/>
              </a:defRPr>
            </a:lvl1pPr>
            <a:lvl2pPr marL="268287" indent="0">
              <a:buNone/>
              <a:defRPr sz="1200" b="1">
                <a:solidFill>
                  <a:schemeClr val="accent1"/>
                </a:solidFill>
              </a:defRPr>
            </a:lvl2pPr>
            <a:lvl3pPr marL="536575" indent="0">
              <a:buNone/>
              <a:defRPr sz="1200" b="1">
                <a:solidFill>
                  <a:schemeClr val="accent1"/>
                </a:solidFill>
              </a:defRPr>
            </a:lvl3pPr>
            <a:lvl4pPr marL="804862" indent="0">
              <a:buNone/>
              <a:defRPr sz="1200" b="1">
                <a:solidFill>
                  <a:schemeClr val="accent1"/>
                </a:solidFill>
              </a:defRPr>
            </a:lvl4pPr>
            <a:lvl5pPr marL="1079500" indent="0">
              <a:buNone/>
              <a:defRPr sz="12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functie</a:t>
            </a:r>
          </a:p>
        </p:txBody>
      </p:sp>
      <p:sp>
        <p:nvSpPr>
          <p:cNvPr id="11" name="Tijdelijke aanduiding voor tekst 7">
            <a:extLst>
              <a:ext uri="{FF2B5EF4-FFF2-40B4-BE49-F238E27FC236}">
                <a16:creationId xmlns:a16="http://schemas.microsoft.com/office/drawing/2014/main" id="{A0D77CF2-8829-47F6-9D22-9E155E733E7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174963" y="3359223"/>
            <a:ext cx="1968500" cy="4320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accent2"/>
                </a:solidFill>
                <a:latin typeface="+mj-lt"/>
              </a:defRPr>
            </a:lvl1pPr>
            <a:lvl2pPr marL="268287" indent="0">
              <a:buNone/>
              <a:defRPr sz="1200" b="1">
                <a:solidFill>
                  <a:schemeClr val="accent1"/>
                </a:solidFill>
              </a:defRPr>
            </a:lvl2pPr>
            <a:lvl3pPr marL="536575" indent="0">
              <a:buNone/>
              <a:defRPr sz="1200" b="1">
                <a:solidFill>
                  <a:schemeClr val="accent1"/>
                </a:solidFill>
              </a:defRPr>
            </a:lvl3pPr>
            <a:lvl4pPr marL="804862" indent="0">
              <a:buNone/>
              <a:defRPr sz="1200" b="1">
                <a:solidFill>
                  <a:schemeClr val="accent1"/>
                </a:solidFill>
              </a:defRPr>
            </a:lvl4pPr>
            <a:lvl5pPr marL="1079500" indent="0">
              <a:buNone/>
              <a:defRPr sz="12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Voornaam Achternaam</a:t>
            </a:r>
          </a:p>
        </p:txBody>
      </p:sp>
      <p:sp>
        <p:nvSpPr>
          <p:cNvPr id="12" name="Tijdelijke aanduiding voor tekst 3">
            <a:extLst>
              <a:ext uri="{FF2B5EF4-FFF2-40B4-BE49-F238E27FC236}">
                <a16:creationId xmlns:a16="http://schemas.microsoft.com/office/drawing/2014/main" id="{5D53A4DB-EE84-4D82-9CE1-E70A4A44D1C0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175317" y="4344736"/>
            <a:ext cx="1968145" cy="1485008"/>
          </a:xfrm>
        </p:spPr>
        <p:txBody>
          <a:bodyPr lIns="36000" tIns="36000" rIns="36000" bIns="36000" anchor="t">
            <a:normAutofit/>
          </a:bodyPr>
          <a:lstStyle>
            <a:lvl1pPr marL="171450" indent="-109538">
              <a:lnSpc>
                <a:spcPct val="110000"/>
              </a:lnSpc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j-lt"/>
              </a:defRPr>
            </a:lvl1pPr>
            <a:lvl2pPr marL="268288" indent="-92075">
              <a:lnSpc>
                <a:spcPct val="110000"/>
              </a:lnSpc>
              <a:buFont typeface="Calibri" panose="020F0502020204030204" pitchFamily="34" charset="0"/>
              <a:buChar char="-"/>
              <a:defRPr sz="1200">
                <a:solidFill>
                  <a:schemeClr val="tx1"/>
                </a:solidFill>
                <a:latin typeface="+mj-lt"/>
              </a:defRPr>
            </a:lvl2pPr>
            <a:lvl3pPr marL="360363" indent="-92075">
              <a:lnSpc>
                <a:spcPct val="110000"/>
              </a:lnSpc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j-lt"/>
              </a:defRPr>
            </a:lvl3pPr>
            <a:lvl4pPr marL="536575" indent="-269875">
              <a:lnSpc>
                <a:spcPct val="110000"/>
              </a:lnSpc>
              <a:buFontTx/>
              <a:buNone/>
              <a:defRPr sz="1200">
                <a:solidFill>
                  <a:schemeClr val="tx1"/>
                </a:solidFill>
              </a:defRPr>
            </a:lvl4pPr>
            <a:lvl5pPr marL="536575" indent="-269875">
              <a:lnSpc>
                <a:spcPct val="110000"/>
              </a:lnSpc>
              <a:buFontTx/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13" name="Tijdelijke aanduiding voor tekst 7">
            <a:extLst>
              <a:ext uri="{FF2B5EF4-FFF2-40B4-BE49-F238E27FC236}">
                <a16:creationId xmlns:a16="http://schemas.microsoft.com/office/drawing/2014/main" id="{3B9F186E-1289-47CE-9D3C-C41DD7E4AE4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174963" y="3792982"/>
            <a:ext cx="1968500" cy="3802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0" i="1" baseline="0">
                <a:solidFill>
                  <a:schemeClr val="accent5"/>
                </a:solidFill>
                <a:latin typeface="+mj-lt"/>
              </a:defRPr>
            </a:lvl1pPr>
            <a:lvl2pPr marL="268287" indent="0">
              <a:buNone/>
              <a:defRPr sz="1200" b="1">
                <a:solidFill>
                  <a:schemeClr val="accent1"/>
                </a:solidFill>
              </a:defRPr>
            </a:lvl2pPr>
            <a:lvl3pPr marL="536575" indent="0">
              <a:buNone/>
              <a:defRPr sz="1200" b="1">
                <a:solidFill>
                  <a:schemeClr val="accent1"/>
                </a:solidFill>
              </a:defRPr>
            </a:lvl3pPr>
            <a:lvl4pPr marL="804862" indent="0">
              <a:buNone/>
              <a:defRPr sz="1200" b="1">
                <a:solidFill>
                  <a:schemeClr val="accent1"/>
                </a:solidFill>
              </a:defRPr>
            </a:lvl4pPr>
            <a:lvl5pPr marL="1079500" indent="0">
              <a:buNone/>
              <a:defRPr sz="12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functie</a:t>
            </a:r>
          </a:p>
        </p:txBody>
      </p:sp>
      <p:sp>
        <p:nvSpPr>
          <p:cNvPr id="17" name="Tijdelijke aanduiding voor tekst 7">
            <a:extLst>
              <a:ext uri="{FF2B5EF4-FFF2-40B4-BE49-F238E27FC236}">
                <a16:creationId xmlns:a16="http://schemas.microsoft.com/office/drawing/2014/main" id="{43E47F53-F1B5-44B2-A4C6-5A93E00861E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290275" y="3367123"/>
            <a:ext cx="1968500" cy="4320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accent2"/>
                </a:solidFill>
                <a:latin typeface="+mj-lt"/>
              </a:defRPr>
            </a:lvl1pPr>
            <a:lvl2pPr marL="268287" indent="0">
              <a:buNone/>
              <a:defRPr sz="1200" b="1">
                <a:solidFill>
                  <a:schemeClr val="accent1"/>
                </a:solidFill>
              </a:defRPr>
            </a:lvl2pPr>
            <a:lvl3pPr marL="536575" indent="0">
              <a:buNone/>
              <a:defRPr sz="1200" b="1">
                <a:solidFill>
                  <a:schemeClr val="accent1"/>
                </a:solidFill>
              </a:defRPr>
            </a:lvl3pPr>
            <a:lvl4pPr marL="804862" indent="0">
              <a:buNone/>
              <a:defRPr sz="1200" b="1">
                <a:solidFill>
                  <a:schemeClr val="accent1"/>
                </a:solidFill>
              </a:defRPr>
            </a:lvl4pPr>
            <a:lvl5pPr marL="1079500" indent="0">
              <a:buNone/>
              <a:defRPr sz="12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Voornaam Achternaam</a:t>
            </a:r>
          </a:p>
        </p:txBody>
      </p:sp>
      <p:sp>
        <p:nvSpPr>
          <p:cNvPr id="18" name="Tijdelijke aanduiding voor tekst 3">
            <a:extLst>
              <a:ext uri="{FF2B5EF4-FFF2-40B4-BE49-F238E27FC236}">
                <a16:creationId xmlns:a16="http://schemas.microsoft.com/office/drawing/2014/main" id="{DCC5575C-5834-4156-9EAC-8FDCAFB09BF5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8290629" y="4352636"/>
            <a:ext cx="1968145" cy="1485008"/>
          </a:xfrm>
        </p:spPr>
        <p:txBody>
          <a:bodyPr lIns="36000" tIns="36000" rIns="36000" bIns="36000" anchor="t">
            <a:normAutofit/>
          </a:bodyPr>
          <a:lstStyle>
            <a:lvl1pPr marL="171450" indent="-109538">
              <a:lnSpc>
                <a:spcPct val="110000"/>
              </a:lnSpc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j-lt"/>
              </a:defRPr>
            </a:lvl1pPr>
            <a:lvl2pPr marL="268288" indent="-92075">
              <a:lnSpc>
                <a:spcPct val="110000"/>
              </a:lnSpc>
              <a:buFont typeface="Calibri" panose="020F0502020204030204" pitchFamily="34" charset="0"/>
              <a:buChar char="-"/>
              <a:defRPr sz="1200">
                <a:solidFill>
                  <a:schemeClr val="tx1"/>
                </a:solidFill>
                <a:latin typeface="+mj-lt"/>
              </a:defRPr>
            </a:lvl2pPr>
            <a:lvl3pPr marL="360363" indent="-92075">
              <a:lnSpc>
                <a:spcPct val="110000"/>
              </a:lnSpc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j-lt"/>
              </a:defRPr>
            </a:lvl3pPr>
            <a:lvl4pPr marL="536575" indent="-269875">
              <a:lnSpc>
                <a:spcPct val="110000"/>
              </a:lnSpc>
              <a:buFontTx/>
              <a:buNone/>
              <a:defRPr sz="1200">
                <a:solidFill>
                  <a:schemeClr val="tx1"/>
                </a:solidFill>
              </a:defRPr>
            </a:lvl4pPr>
            <a:lvl5pPr marL="536575" indent="-269875">
              <a:lnSpc>
                <a:spcPct val="110000"/>
              </a:lnSpc>
              <a:buFontTx/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19" name="Tijdelijke aanduiding voor tekst 7">
            <a:extLst>
              <a:ext uri="{FF2B5EF4-FFF2-40B4-BE49-F238E27FC236}">
                <a16:creationId xmlns:a16="http://schemas.microsoft.com/office/drawing/2014/main" id="{6BD41B94-D171-423F-8559-E2D1A8AB1F0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290275" y="3800882"/>
            <a:ext cx="1968500" cy="3802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0" i="1" baseline="0">
                <a:solidFill>
                  <a:schemeClr val="accent5"/>
                </a:solidFill>
                <a:latin typeface="+mj-lt"/>
              </a:defRPr>
            </a:lvl1pPr>
            <a:lvl2pPr marL="268287" indent="0">
              <a:buNone/>
              <a:defRPr sz="1200" b="1">
                <a:solidFill>
                  <a:schemeClr val="accent1"/>
                </a:solidFill>
              </a:defRPr>
            </a:lvl2pPr>
            <a:lvl3pPr marL="536575" indent="0">
              <a:buNone/>
              <a:defRPr sz="1200" b="1">
                <a:solidFill>
                  <a:schemeClr val="accent1"/>
                </a:solidFill>
              </a:defRPr>
            </a:lvl3pPr>
            <a:lvl4pPr marL="804862" indent="0">
              <a:buNone/>
              <a:defRPr sz="1200" b="1">
                <a:solidFill>
                  <a:schemeClr val="accent1"/>
                </a:solidFill>
              </a:defRPr>
            </a:lvl4pPr>
            <a:lvl5pPr marL="1079500" indent="0">
              <a:buNone/>
              <a:defRPr sz="12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functie</a:t>
            </a:r>
          </a:p>
        </p:txBody>
      </p:sp>
      <p:sp>
        <p:nvSpPr>
          <p:cNvPr id="21" name="Tijdelijke aanduiding voor tekst 5">
            <a:extLst>
              <a:ext uri="{FF2B5EF4-FFF2-40B4-BE49-F238E27FC236}">
                <a16:creationId xmlns:a16="http://schemas.microsoft.com/office/drawing/2014/main" id="{C3A3038D-57CD-46BF-9570-E1FEA10A6FE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305429" y="1927924"/>
            <a:ext cx="1220348" cy="1214437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Foto in cirkel:</a:t>
            </a:r>
            <a:br>
              <a:rPr lang="nl-NL" dirty="0"/>
            </a:br>
            <a:r>
              <a:rPr lang="nl-NL" dirty="0"/>
              <a:t>plusminus lint &gt; Afbeelding wijzigen</a:t>
            </a:r>
          </a:p>
        </p:txBody>
      </p:sp>
      <p:sp>
        <p:nvSpPr>
          <p:cNvPr id="22" name="Tijdelijke aanduiding voor tekst 5">
            <a:extLst>
              <a:ext uri="{FF2B5EF4-FFF2-40B4-BE49-F238E27FC236}">
                <a16:creationId xmlns:a16="http://schemas.microsoft.com/office/drawing/2014/main" id="{4C7C2E3A-975E-4034-893E-CC9EF846675D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429503" y="1927924"/>
            <a:ext cx="1220348" cy="1214437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Foto in cirkel:</a:t>
            </a:r>
            <a:br>
              <a:rPr lang="nl-NL" dirty="0"/>
            </a:br>
            <a:r>
              <a:rPr lang="nl-NL" dirty="0"/>
              <a:t>plusminus lint &gt; Afbeelding wijzigen</a:t>
            </a:r>
          </a:p>
        </p:txBody>
      </p:sp>
      <p:sp>
        <p:nvSpPr>
          <p:cNvPr id="23" name="Tijdelijke aanduiding voor tekst 5">
            <a:extLst>
              <a:ext uri="{FF2B5EF4-FFF2-40B4-BE49-F238E27FC236}">
                <a16:creationId xmlns:a16="http://schemas.microsoft.com/office/drawing/2014/main" id="{3CB739F0-3E26-4B66-88AD-1082B629CEEB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549039" y="1927924"/>
            <a:ext cx="1220348" cy="1214437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Foto in cirkel:</a:t>
            </a:r>
            <a:br>
              <a:rPr lang="nl-NL" dirty="0"/>
            </a:br>
            <a:r>
              <a:rPr lang="nl-NL" dirty="0"/>
              <a:t>plusminus lint &gt; Afbeelding wijzigen</a:t>
            </a:r>
          </a:p>
        </p:txBody>
      </p:sp>
      <p:sp>
        <p:nvSpPr>
          <p:cNvPr id="24" name="Tijdelijke aanduiding voor tekst 5">
            <a:extLst>
              <a:ext uri="{FF2B5EF4-FFF2-40B4-BE49-F238E27FC236}">
                <a16:creationId xmlns:a16="http://schemas.microsoft.com/office/drawing/2014/main" id="{7009AA57-A432-4FE3-84D0-6A849CAA349F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664351" y="1927924"/>
            <a:ext cx="1220348" cy="1214437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Foto in cirkel:</a:t>
            </a:r>
            <a:br>
              <a:rPr lang="nl-NL" dirty="0"/>
            </a:br>
            <a:r>
              <a:rPr lang="nl-NL" dirty="0"/>
              <a:t>plusminus lint &gt; Afbeelding wijzigen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03E47EE8-42B3-487F-9757-79D0679F428F}"/>
              </a:ext>
            </a:extLst>
          </p:cNvPr>
          <p:cNvSpPr txBox="1"/>
          <p:nvPr userDrawn="1"/>
        </p:nvSpPr>
        <p:spPr>
          <a:xfrm>
            <a:off x="24384" y="6882384"/>
            <a:ext cx="312585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l-NL" sz="10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Verwijder eventueel de teamleden die niet gebruikt worden</a:t>
            </a:r>
          </a:p>
        </p:txBody>
      </p:sp>
      <p:pic>
        <p:nvPicPr>
          <p:cNvPr id="27" name="Afbeelding 26">
            <a:extLst>
              <a:ext uri="{FF2B5EF4-FFF2-40B4-BE49-F238E27FC236}">
                <a16:creationId xmlns:a16="http://schemas.microsoft.com/office/drawing/2014/main" id="{F6CB47F1-AD5A-4BF9-9F82-5387EFB37F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5" t="9038" r="6078" b="9677"/>
          <a:stretch/>
        </p:blipFill>
        <p:spPr>
          <a:xfrm>
            <a:off x="227013" y="5714608"/>
            <a:ext cx="1601742" cy="89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567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dia blauw plusminus en klant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>
            <a:extLst>
              <a:ext uri="{FF2B5EF4-FFF2-40B4-BE49-F238E27FC236}">
                <a16:creationId xmlns:a16="http://schemas.microsoft.com/office/drawing/2014/main" id="{4838DD12-7F8A-4582-8E51-D0876F34741C}"/>
              </a:ext>
            </a:extLst>
          </p:cNvPr>
          <p:cNvSpPr/>
          <p:nvPr userDrawn="1"/>
        </p:nvSpPr>
        <p:spPr>
          <a:xfrm>
            <a:off x="0" y="0"/>
            <a:ext cx="12192000" cy="4508500"/>
          </a:xfrm>
          <a:prstGeom prst="rect">
            <a:avLst/>
          </a:prstGeom>
          <a:solidFill>
            <a:srgbClr val="020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2CA7000D-17A2-432F-B040-D6D989D5E2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619"/>
          <a:stretch/>
        </p:blipFill>
        <p:spPr>
          <a:xfrm>
            <a:off x="4251961" y="0"/>
            <a:ext cx="7940039" cy="4508499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0DA23CB-C984-409B-85C7-3AAE15121A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21240" y="5057188"/>
            <a:ext cx="1024467" cy="365125"/>
          </a:xfrm>
          <a:prstGeom prst="rect">
            <a:avLst/>
          </a:prstGeom>
        </p:spPr>
        <p:txBody>
          <a:bodyPr lIns="72000"/>
          <a:lstStyle>
            <a:lvl1pPr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nl-NL"/>
              <a:t>| </a:t>
            </a:r>
            <a:fld id="{FD85AD5F-2F91-4A54-BEA3-DD1B0831D0D0}" type="datetime1">
              <a:rPr lang="nl-NL" smtClean="0"/>
              <a:t>5-5-2026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15B8A48-B627-4726-AFD4-F6FAD8DDC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03950" y="5057188"/>
            <a:ext cx="3702050" cy="365125"/>
          </a:xfrm>
          <a:prstGeom prst="rect">
            <a:avLst/>
          </a:prstGeom>
        </p:spPr>
        <p:txBody>
          <a:bodyPr rIns="0"/>
          <a:lstStyle>
            <a:lvl1pPr algn="r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nl-NL"/>
              <a:t>Landelijke dag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2C86B90-1974-4A17-A487-21FB24606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9520" y="5057188"/>
            <a:ext cx="4748529" cy="365125"/>
          </a:xfrm>
          <a:prstGeom prst="rect">
            <a:avLst/>
          </a:prstGeom>
        </p:spPr>
        <p:txBody>
          <a:bodyPr rIns="216000"/>
          <a:lstStyle>
            <a:lvl1pPr algn="l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fld id="{AFBD53EC-30F9-471F-9AD2-82D2E5A244A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2364F7F1-1161-4511-B49B-05BA36D8A1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2040" y="3345444"/>
            <a:ext cx="10080000" cy="862114"/>
          </a:xfrm>
          <a:solidFill>
            <a:schemeClr val="accent1"/>
          </a:solidFill>
        </p:spPr>
        <p:txBody>
          <a:bodyPr wrap="square" lIns="648000" tIns="252000" rIns="180000" bIns="108000" anchor="b">
            <a:spAutoFit/>
          </a:bodyPr>
          <a:lstStyle>
            <a:lvl1pPr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/>
              <a:t>Presentatiestijl plusminus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73BB7AAE-926F-4932-AA91-BB20F21E5D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2040" y="4124101"/>
            <a:ext cx="10080000" cy="957725"/>
          </a:xfrm>
          <a:solidFill>
            <a:schemeClr val="accent1"/>
          </a:solidFill>
        </p:spPr>
        <p:txBody>
          <a:bodyPr lIns="655200" rIns="144000" bIns="36000">
            <a:noAutofit/>
          </a:bodyPr>
          <a:lstStyle>
            <a:lvl1pPr marL="0" indent="0">
              <a:buNone/>
              <a:defRPr sz="2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5" name="Tijdelijke aanduiding voor tekst 11">
            <a:extLst>
              <a:ext uri="{FF2B5EF4-FFF2-40B4-BE49-F238E27FC236}">
                <a16:creationId xmlns:a16="http://schemas.microsoft.com/office/drawing/2014/main" id="{261632F0-2D8D-443E-8BE4-881D28A560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92105" y="5618002"/>
            <a:ext cx="2162903" cy="642194"/>
          </a:xfrm>
          <a:noFill/>
          <a:ln>
            <a:noFill/>
          </a:ln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sz="700" b="0">
                <a:solidFill>
                  <a:schemeClr val="bg1">
                    <a:lumMod val="50000"/>
                  </a:schemeClr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 lvl="0"/>
            <a:r>
              <a:rPr lang="nl-NL" dirty="0"/>
              <a:t>Partnerlogo invoegen? Selecteer dit vlak &gt; plusminus lint &gt; Logo wijzigen</a:t>
            </a:r>
          </a:p>
        </p:txBody>
      </p:sp>
      <p:sp>
        <p:nvSpPr>
          <p:cNvPr id="16" name="Tijdelijke aanduiding voor tekst 11">
            <a:extLst>
              <a:ext uri="{FF2B5EF4-FFF2-40B4-BE49-F238E27FC236}">
                <a16:creationId xmlns:a16="http://schemas.microsoft.com/office/drawing/2014/main" id="{FA0C7C92-FDD7-4F14-AA90-E98AAFBCE3A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71113" y="5618002"/>
            <a:ext cx="2162903" cy="642194"/>
          </a:xfrm>
          <a:noFill/>
          <a:ln>
            <a:noFill/>
          </a:ln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sz="700" b="0">
                <a:solidFill>
                  <a:schemeClr val="bg1">
                    <a:lumMod val="50000"/>
                  </a:schemeClr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 lvl="0"/>
            <a:r>
              <a:rPr lang="nl-NL" dirty="0"/>
              <a:t>Partnerlogo invoegen? Selecteer dit vlak &gt; plusminus lint &gt; Logo wijzigen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5AA4A73B-9557-4327-AAB5-B918068F3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296" y="5077592"/>
            <a:ext cx="2947696" cy="178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123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eldia rood plusminus en klant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hoek 19">
            <a:extLst>
              <a:ext uri="{FF2B5EF4-FFF2-40B4-BE49-F238E27FC236}">
                <a16:creationId xmlns:a16="http://schemas.microsoft.com/office/drawing/2014/main" id="{4A8FD0AA-6C30-4D0A-8A71-C3EED4CFAA95}"/>
              </a:ext>
            </a:extLst>
          </p:cNvPr>
          <p:cNvSpPr/>
          <p:nvPr userDrawn="1"/>
        </p:nvSpPr>
        <p:spPr>
          <a:xfrm>
            <a:off x="0" y="0"/>
            <a:ext cx="12192000" cy="4508500"/>
          </a:xfrm>
          <a:prstGeom prst="rect">
            <a:avLst/>
          </a:prstGeom>
          <a:solidFill>
            <a:srgbClr val="020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F679F8F4-0C3A-4229-B84A-7BAE15F00D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0201"/>
          <a:stretch/>
        </p:blipFill>
        <p:spPr>
          <a:xfrm>
            <a:off x="4328160" y="0"/>
            <a:ext cx="7863840" cy="4508871"/>
          </a:xfrm>
          <a:prstGeom prst="rect">
            <a:avLst/>
          </a:prstGeom>
        </p:spPr>
      </p:pic>
      <p:sp>
        <p:nvSpPr>
          <p:cNvPr id="12" name="Rechthoek 11">
            <a:extLst>
              <a:ext uri="{FF2B5EF4-FFF2-40B4-BE49-F238E27FC236}">
                <a16:creationId xmlns:a16="http://schemas.microsoft.com/office/drawing/2014/main" id="{DD087B05-040F-416A-AA77-460F5BA1D936}"/>
              </a:ext>
            </a:extLst>
          </p:cNvPr>
          <p:cNvSpPr/>
          <p:nvPr userDrawn="1"/>
        </p:nvSpPr>
        <p:spPr>
          <a:xfrm>
            <a:off x="4994031" y="5918944"/>
            <a:ext cx="2307101" cy="819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0DA23CB-C984-409B-85C7-3AAE15121A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21240" y="5068755"/>
            <a:ext cx="1024467" cy="365125"/>
          </a:xfrm>
          <a:prstGeom prst="rect">
            <a:avLst/>
          </a:prstGeom>
        </p:spPr>
        <p:txBody>
          <a:bodyPr lIns="72000"/>
          <a:lstStyle>
            <a:lvl1pPr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| </a:t>
            </a:r>
            <a:fld id="{C24BCCC7-B481-41A0-BBFA-8494915A4F66}" type="datetime1">
              <a:rPr lang="nl-NL" smtClean="0"/>
              <a:t>5-5-2026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15B8A48-B627-4726-AFD4-F6FAD8DDC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03950" y="5068755"/>
            <a:ext cx="3702050" cy="365125"/>
          </a:xfrm>
          <a:prstGeom prst="rect">
            <a:avLst/>
          </a:prstGeom>
        </p:spPr>
        <p:txBody>
          <a:bodyPr rIns="0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Landelijke dag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2C86B90-1974-4A17-A487-21FB24606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9520" y="5068755"/>
            <a:ext cx="4748529" cy="365125"/>
          </a:xfrm>
          <a:prstGeom prst="rect">
            <a:avLst/>
          </a:prstGeom>
        </p:spPr>
        <p:txBody>
          <a:bodyPr rIns="216000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AFBD53EC-30F9-471F-9AD2-82D2E5A244A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2364F7F1-1161-4511-B49B-05BA36D8A1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2040" y="3357011"/>
            <a:ext cx="10080000" cy="862114"/>
          </a:xfrm>
          <a:solidFill>
            <a:schemeClr val="accent2"/>
          </a:solidFill>
        </p:spPr>
        <p:txBody>
          <a:bodyPr wrap="square" lIns="648000" tIns="252000" rIns="180000" bIns="108000" anchor="b">
            <a:spAutoFit/>
          </a:bodyPr>
          <a:lstStyle>
            <a:lvl1pPr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/>
              <a:t>Presentatiestijl plusminus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73BB7AAE-926F-4932-AA91-BB20F21E5D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2040" y="4135668"/>
            <a:ext cx="10080000" cy="957725"/>
          </a:xfrm>
          <a:solidFill>
            <a:schemeClr val="accent2"/>
          </a:solidFill>
        </p:spPr>
        <p:txBody>
          <a:bodyPr lIns="655200" rIns="144000" bIns="36000">
            <a:noAutofit/>
          </a:bodyPr>
          <a:lstStyle>
            <a:lvl1pPr marL="0" indent="0">
              <a:buNone/>
              <a:defRPr sz="2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5" name="Tijdelijke aanduiding voor tekst 11">
            <a:extLst>
              <a:ext uri="{FF2B5EF4-FFF2-40B4-BE49-F238E27FC236}">
                <a16:creationId xmlns:a16="http://schemas.microsoft.com/office/drawing/2014/main" id="{261632F0-2D8D-443E-8BE4-881D28A560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92105" y="5629569"/>
            <a:ext cx="2162903" cy="642194"/>
          </a:xfrm>
          <a:noFill/>
          <a:ln>
            <a:noFill/>
          </a:ln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sz="700" b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nl-NL" dirty="0"/>
              <a:t>Partnerlogo invoegen? Selecteer dit vlak &gt; plusminus lint &gt; Logo wijzigen</a:t>
            </a:r>
          </a:p>
        </p:txBody>
      </p:sp>
      <p:sp>
        <p:nvSpPr>
          <p:cNvPr id="16" name="Tijdelijke aanduiding voor tekst 11">
            <a:extLst>
              <a:ext uri="{FF2B5EF4-FFF2-40B4-BE49-F238E27FC236}">
                <a16:creationId xmlns:a16="http://schemas.microsoft.com/office/drawing/2014/main" id="{FA0C7C92-FDD7-4F14-AA90-E98AAFBCE3A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71113" y="5629569"/>
            <a:ext cx="2162903" cy="642194"/>
          </a:xfrm>
          <a:noFill/>
          <a:ln>
            <a:noFill/>
          </a:ln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sz="700" b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nl-NL" dirty="0"/>
              <a:t>Partnerlogo invoegen? Selecteer dit vlak &gt; plusminus lint &gt; Logo wijzigen</a:t>
            </a: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7CE65CD3-AD51-4057-BEA1-A1DA23E5D2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296" y="5077592"/>
            <a:ext cx="2947696" cy="178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365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eldia rood plusminus en klant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>
            <a:extLst>
              <a:ext uri="{FF2B5EF4-FFF2-40B4-BE49-F238E27FC236}">
                <a16:creationId xmlns:a16="http://schemas.microsoft.com/office/drawing/2014/main" id="{8032B7B3-5C3B-4BC5-BCB1-266B4CE7257D}"/>
              </a:ext>
            </a:extLst>
          </p:cNvPr>
          <p:cNvSpPr/>
          <p:nvPr userDrawn="1"/>
        </p:nvSpPr>
        <p:spPr>
          <a:xfrm>
            <a:off x="0" y="0"/>
            <a:ext cx="12192000" cy="4508500"/>
          </a:xfrm>
          <a:prstGeom prst="rect">
            <a:avLst/>
          </a:prstGeom>
          <a:solidFill>
            <a:srgbClr val="020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9181953-0CB2-4C74-AE37-35DF3B5EC8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4" r="5691"/>
          <a:stretch/>
        </p:blipFill>
        <p:spPr>
          <a:xfrm>
            <a:off x="4223069" y="185194"/>
            <a:ext cx="7968931" cy="4317357"/>
          </a:xfrm>
          <a:prstGeom prst="rect">
            <a:avLst/>
          </a:prstGeom>
        </p:spPr>
      </p:pic>
      <p:sp>
        <p:nvSpPr>
          <p:cNvPr id="12" name="Rechthoek 11">
            <a:extLst>
              <a:ext uri="{FF2B5EF4-FFF2-40B4-BE49-F238E27FC236}">
                <a16:creationId xmlns:a16="http://schemas.microsoft.com/office/drawing/2014/main" id="{DD087B05-040F-416A-AA77-460F5BA1D936}"/>
              </a:ext>
            </a:extLst>
          </p:cNvPr>
          <p:cNvSpPr/>
          <p:nvPr userDrawn="1"/>
        </p:nvSpPr>
        <p:spPr>
          <a:xfrm>
            <a:off x="4994031" y="5918944"/>
            <a:ext cx="2307101" cy="819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0DA23CB-C984-409B-85C7-3AAE15121A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21240" y="5068755"/>
            <a:ext cx="1024467" cy="365125"/>
          </a:xfrm>
          <a:prstGeom prst="rect">
            <a:avLst/>
          </a:prstGeom>
        </p:spPr>
        <p:txBody>
          <a:bodyPr lIns="72000"/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nl-NL"/>
              <a:t>| </a:t>
            </a:r>
            <a:fld id="{03735E0F-B108-4FD7-8FD8-446E51E4CC05}" type="datetime1">
              <a:rPr lang="nl-NL" smtClean="0"/>
              <a:t>5-5-2026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15B8A48-B627-4726-AFD4-F6FAD8DDC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03950" y="5068755"/>
            <a:ext cx="3702050" cy="365125"/>
          </a:xfrm>
          <a:prstGeom prst="rect">
            <a:avLst/>
          </a:prstGeom>
        </p:spPr>
        <p:txBody>
          <a:bodyPr rIns="0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nl-NL"/>
              <a:t>Landelijke dag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2C86B90-1974-4A17-A487-21FB24606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9520" y="5068755"/>
            <a:ext cx="4748529" cy="365125"/>
          </a:xfrm>
          <a:prstGeom prst="rect">
            <a:avLst/>
          </a:prstGeom>
        </p:spPr>
        <p:txBody>
          <a:bodyPr rIns="216000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AFBD53EC-30F9-471F-9AD2-82D2E5A244A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2364F7F1-1161-4511-B49B-05BA36D8A1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2040" y="3357011"/>
            <a:ext cx="10080000" cy="862114"/>
          </a:xfrm>
          <a:solidFill>
            <a:schemeClr val="accent3"/>
          </a:solidFill>
        </p:spPr>
        <p:txBody>
          <a:bodyPr wrap="square" lIns="648000" tIns="252000" rIns="180000" bIns="108000" anchor="b">
            <a:spAutoFit/>
          </a:bodyPr>
          <a:lstStyle>
            <a:lvl1pPr>
              <a:defRPr sz="36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Presentatiestijl plusminus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73BB7AAE-926F-4932-AA91-BB20F21E5D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2040" y="4135668"/>
            <a:ext cx="10080000" cy="957725"/>
          </a:xfrm>
          <a:solidFill>
            <a:schemeClr val="accent3"/>
          </a:solidFill>
        </p:spPr>
        <p:txBody>
          <a:bodyPr lIns="655200" rIns="144000" bIns="36000">
            <a:noAutofit/>
          </a:bodyPr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ED50A7FA-ED6C-40B3-B419-28F6A77F60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296" y="5077592"/>
            <a:ext cx="2947696" cy="178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259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eldia blauw plusminus en klant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>
            <a:extLst>
              <a:ext uri="{FF2B5EF4-FFF2-40B4-BE49-F238E27FC236}">
                <a16:creationId xmlns:a16="http://schemas.microsoft.com/office/drawing/2014/main" id="{4838DD12-7F8A-4582-8E51-D0876F34741C}"/>
              </a:ext>
            </a:extLst>
          </p:cNvPr>
          <p:cNvSpPr/>
          <p:nvPr userDrawn="1"/>
        </p:nvSpPr>
        <p:spPr>
          <a:xfrm>
            <a:off x="0" y="0"/>
            <a:ext cx="12192000" cy="4508500"/>
          </a:xfrm>
          <a:prstGeom prst="rect">
            <a:avLst/>
          </a:prstGeom>
          <a:solidFill>
            <a:srgbClr val="020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2CA7000D-17A2-432F-B040-D6D989D5E2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961" y="0"/>
            <a:ext cx="7602639" cy="4051139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0DA23CB-C984-409B-85C7-3AAE15121A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21240" y="5057188"/>
            <a:ext cx="1024467" cy="365125"/>
          </a:xfrm>
          <a:prstGeom prst="rect">
            <a:avLst/>
          </a:prstGeom>
        </p:spPr>
        <p:txBody>
          <a:bodyPr lIns="72000"/>
          <a:lstStyle>
            <a:lvl1pPr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nl-NL"/>
              <a:t>| </a:t>
            </a:r>
            <a:fld id="{5DD6EDC3-31A6-4A5C-9A43-CFB81FC252CA}" type="datetime1">
              <a:rPr lang="nl-NL" smtClean="0"/>
              <a:t>5-5-2026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15B8A48-B627-4726-AFD4-F6FAD8DDC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03950" y="5057188"/>
            <a:ext cx="3702050" cy="365125"/>
          </a:xfrm>
          <a:prstGeom prst="rect">
            <a:avLst/>
          </a:prstGeom>
        </p:spPr>
        <p:txBody>
          <a:bodyPr rIns="0"/>
          <a:lstStyle>
            <a:lvl1pPr algn="r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nl-NL"/>
              <a:t>Landelijke dag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2C86B90-1974-4A17-A487-21FB24606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9520" y="5057188"/>
            <a:ext cx="4748529" cy="365125"/>
          </a:xfrm>
          <a:prstGeom prst="rect">
            <a:avLst/>
          </a:prstGeom>
        </p:spPr>
        <p:txBody>
          <a:bodyPr rIns="216000"/>
          <a:lstStyle>
            <a:lvl1pPr algn="l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fld id="{AFBD53EC-30F9-471F-9AD2-82D2E5A244A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2364F7F1-1161-4511-B49B-05BA36D8A1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2040" y="3345444"/>
            <a:ext cx="10080000" cy="862114"/>
          </a:xfrm>
          <a:solidFill>
            <a:schemeClr val="accent1"/>
          </a:solidFill>
        </p:spPr>
        <p:txBody>
          <a:bodyPr wrap="square" lIns="648000" tIns="252000" rIns="180000" bIns="108000" anchor="b">
            <a:spAutoFit/>
          </a:bodyPr>
          <a:lstStyle>
            <a:lvl1pPr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/>
              <a:t>Presentatiestijl plusminus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73BB7AAE-926F-4932-AA91-BB20F21E5D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2040" y="4124101"/>
            <a:ext cx="10080000" cy="957725"/>
          </a:xfrm>
          <a:solidFill>
            <a:schemeClr val="accent1"/>
          </a:solidFill>
        </p:spPr>
        <p:txBody>
          <a:bodyPr lIns="655200" rIns="144000" bIns="36000">
            <a:noAutofit/>
          </a:bodyPr>
          <a:lstStyle>
            <a:lvl1pPr marL="0" indent="0">
              <a:buNone/>
              <a:defRPr sz="2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5" name="Tijdelijke aanduiding voor tekst 11">
            <a:extLst>
              <a:ext uri="{FF2B5EF4-FFF2-40B4-BE49-F238E27FC236}">
                <a16:creationId xmlns:a16="http://schemas.microsoft.com/office/drawing/2014/main" id="{261632F0-2D8D-443E-8BE4-881D28A560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92105" y="5618002"/>
            <a:ext cx="2162903" cy="642194"/>
          </a:xfrm>
          <a:noFill/>
          <a:ln>
            <a:noFill/>
          </a:ln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sz="700" b="0">
                <a:solidFill>
                  <a:schemeClr val="bg1">
                    <a:lumMod val="50000"/>
                  </a:schemeClr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 lvl="0"/>
            <a:r>
              <a:rPr lang="nl-NL" dirty="0"/>
              <a:t>Partnerlogo invoegen? Selecteer dit vlak &gt; plusminus lint &gt; Logo wijzigen</a:t>
            </a:r>
          </a:p>
        </p:txBody>
      </p:sp>
      <p:sp>
        <p:nvSpPr>
          <p:cNvPr id="16" name="Tijdelijke aanduiding voor tekst 11">
            <a:extLst>
              <a:ext uri="{FF2B5EF4-FFF2-40B4-BE49-F238E27FC236}">
                <a16:creationId xmlns:a16="http://schemas.microsoft.com/office/drawing/2014/main" id="{FA0C7C92-FDD7-4F14-AA90-E98AAFBCE3A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71113" y="5618002"/>
            <a:ext cx="2162903" cy="642194"/>
          </a:xfrm>
          <a:noFill/>
          <a:ln>
            <a:noFill/>
          </a:ln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sz="700" b="0">
                <a:solidFill>
                  <a:schemeClr val="bg1">
                    <a:lumMod val="50000"/>
                  </a:schemeClr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 lvl="0"/>
            <a:r>
              <a:rPr lang="nl-NL" dirty="0"/>
              <a:t>Partnerlogo invoegen? Selecteer dit vlak &gt; plusminus lint &gt; Logo wijzigen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5AA4A73B-9557-4327-AAB5-B918068F3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296" y="5077592"/>
            <a:ext cx="2947696" cy="178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866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eldia rood plusminus en klant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hoek 19">
            <a:extLst>
              <a:ext uri="{FF2B5EF4-FFF2-40B4-BE49-F238E27FC236}">
                <a16:creationId xmlns:a16="http://schemas.microsoft.com/office/drawing/2014/main" id="{4A8FD0AA-6C30-4D0A-8A71-C3EED4CFAA95}"/>
              </a:ext>
            </a:extLst>
          </p:cNvPr>
          <p:cNvSpPr/>
          <p:nvPr userDrawn="1"/>
        </p:nvSpPr>
        <p:spPr>
          <a:xfrm>
            <a:off x="0" y="0"/>
            <a:ext cx="12192000" cy="4508500"/>
          </a:xfrm>
          <a:prstGeom prst="rect">
            <a:avLst/>
          </a:prstGeom>
          <a:solidFill>
            <a:srgbClr val="020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F679F8F4-0C3A-4229-B84A-7BAE15F00D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8"/>
          <a:stretch/>
        </p:blipFill>
        <p:spPr>
          <a:xfrm>
            <a:off x="4166886" y="0"/>
            <a:ext cx="8025114" cy="4471569"/>
          </a:xfrm>
          <a:prstGeom prst="rect">
            <a:avLst/>
          </a:prstGeom>
        </p:spPr>
      </p:pic>
      <p:sp>
        <p:nvSpPr>
          <p:cNvPr id="12" name="Rechthoek 11">
            <a:extLst>
              <a:ext uri="{FF2B5EF4-FFF2-40B4-BE49-F238E27FC236}">
                <a16:creationId xmlns:a16="http://schemas.microsoft.com/office/drawing/2014/main" id="{DD087B05-040F-416A-AA77-460F5BA1D936}"/>
              </a:ext>
            </a:extLst>
          </p:cNvPr>
          <p:cNvSpPr/>
          <p:nvPr userDrawn="1"/>
        </p:nvSpPr>
        <p:spPr>
          <a:xfrm>
            <a:off x="4994031" y="5918944"/>
            <a:ext cx="2307101" cy="819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0DA23CB-C984-409B-85C7-3AAE15121A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21240" y="5068755"/>
            <a:ext cx="1024467" cy="365125"/>
          </a:xfrm>
          <a:prstGeom prst="rect">
            <a:avLst/>
          </a:prstGeom>
        </p:spPr>
        <p:txBody>
          <a:bodyPr lIns="72000"/>
          <a:lstStyle>
            <a:lvl1pPr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| </a:t>
            </a:r>
            <a:fld id="{5D17A2AA-E824-4EFA-9808-C24EE2F7C210}" type="datetime1">
              <a:rPr lang="nl-NL" smtClean="0"/>
              <a:t>5-5-2026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15B8A48-B627-4726-AFD4-F6FAD8DDC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03950" y="5068755"/>
            <a:ext cx="3702050" cy="365125"/>
          </a:xfrm>
          <a:prstGeom prst="rect">
            <a:avLst/>
          </a:prstGeom>
        </p:spPr>
        <p:txBody>
          <a:bodyPr rIns="0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Landelijke dag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2C86B90-1974-4A17-A487-21FB24606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9520" y="5068755"/>
            <a:ext cx="4748529" cy="365125"/>
          </a:xfrm>
          <a:prstGeom prst="rect">
            <a:avLst/>
          </a:prstGeom>
        </p:spPr>
        <p:txBody>
          <a:bodyPr rIns="216000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AFBD53EC-30F9-471F-9AD2-82D2E5A244A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2364F7F1-1161-4511-B49B-05BA36D8A1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2040" y="3357011"/>
            <a:ext cx="10080000" cy="862114"/>
          </a:xfrm>
          <a:solidFill>
            <a:schemeClr val="accent2"/>
          </a:solidFill>
        </p:spPr>
        <p:txBody>
          <a:bodyPr wrap="square" lIns="648000" tIns="252000" rIns="180000" bIns="108000" anchor="b">
            <a:spAutoFit/>
          </a:bodyPr>
          <a:lstStyle>
            <a:lvl1pPr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/>
              <a:t>Presentatiestijl plusminus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73BB7AAE-926F-4932-AA91-BB20F21E5D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2040" y="4135668"/>
            <a:ext cx="10080000" cy="957725"/>
          </a:xfrm>
          <a:solidFill>
            <a:schemeClr val="accent2"/>
          </a:solidFill>
        </p:spPr>
        <p:txBody>
          <a:bodyPr lIns="655200" rIns="144000" bIns="36000">
            <a:noAutofit/>
          </a:bodyPr>
          <a:lstStyle>
            <a:lvl1pPr marL="0" indent="0">
              <a:buNone/>
              <a:defRPr sz="2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5" name="Tijdelijke aanduiding voor tekst 11">
            <a:extLst>
              <a:ext uri="{FF2B5EF4-FFF2-40B4-BE49-F238E27FC236}">
                <a16:creationId xmlns:a16="http://schemas.microsoft.com/office/drawing/2014/main" id="{261632F0-2D8D-443E-8BE4-881D28A560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92105" y="5629569"/>
            <a:ext cx="2162903" cy="642194"/>
          </a:xfrm>
          <a:noFill/>
          <a:ln>
            <a:noFill/>
          </a:ln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sz="700" b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nl-NL" dirty="0"/>
              <a:t>Partnerlogo invoegen? Selecteer dit vlak &gt; plusminus lint &gt; Logo wijzigen</a:t>
            </a:r>
          </a:p>
        </p:txBody>
      </p:sp>
      <p:sp>
        <p:nvSpPr>
          <p:cNvPr id="16" name="Tijdelijke aanduiding voor tekst 11">
            <a:extLst>
              <a:ext uri="{FF2B5EF4-FFF2-40B4-BE49-F238E27FC236}">
                <a16:creationId xmlns:a16="http://schemas.microsoft.com/office/drawing/2014/main" id="{FA0C7C92-FDD7-4F14-AA90-E98AAFBCE3A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71113" y="5629569"/>
            <a:ext cx="2162903" cy="642194"/>
          </a:xfrm>
          <a:noFill/>
          <a:ln>
            <a:noFill/>
          </a:ln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sz="700" b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nl-NL" dirty="0"/>
              <a:t>Partnerlogo invoegen? Selecteer dit vlak &gt; plusminus lint &gt; Logo wijzigen</a:t>
            </a: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7CE65CD3-AD51-4057-BEA1-A1DA23E5D2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296" y="5077592"/>
            <a:ext cx="2947696" cy="178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17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C5DAEB2-C994-483E-89ED-53F53F02D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8133" y="610274"/>
            <a:ext cx="8166630" cy="993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DEC7933-D0BB-46DC-9379-3955B951E3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92313" y="1825625"/>
            <a:ext cx="8172450" cy="4100613"/>
          </a:xfrm>
          <a:prstGeom prst="rect">
            <a:avLst/>
          </a:prstGeom>
        </p:spPr>
        <p:txBody>
          <a:bodyPr vert="horz" wrap="square" lIns="91440" tIns="0" rIns="91440" bIns="45720" rtlCol="0">
            <a:no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88753F1D-CABC-4CBC-B3D3-1BA5C9439303}"/>
              </a:ext>
            </a:extLst>
          </p:cNvPr>
          <p:cNvSpPr/>
          <p:nvPr userDrawn="1"/>
        </p:nvSpPr>
        <p:spPr>
          <a:xfrm>
            <a:off x="1869440" y="762000"/>
            <a:ext cx="129540" cy="6578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/>
          </a:p>
        </p:txBody>
      </p:sp>
    </p:spTree>
    <p:extLst>
      <p:ext uri="{BB962C8B-B14F-4D97-AF65-F5344CB8AC3E}">
        <p14:creationId xmlns:p14="http://schemas.microsoft.com/office/powerpoint/2010/main" val="213870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50" r:id="rId2"/>
    <p:sldLayoutId id="2147483670" r:id="rId3"/>
    <p:sldLayoutId id="2147483671" r:id="rId4"/>
    <p:sldLayoutId id="2147483673" r:id="rId5"/>
    <p:sldLayoutId id="2147483674" r:id="rId6"/>
    <p:sldLayoutId id="2147483687" r:id="rId7"/>
    <p:sldLayoutId id="2147483688" r:id="rId8"/>
    <p:sldLayoutId id="2147483689" r:id="rId9"/>
    <p:sldLayoutId id="2147483690" r:id="rId10"/>
    <p:sldLayoutId id="2147483651" r:id="rId11"/>
    <p:sldLayoutId id="2147483677" r:id="rId12"/>
    <p:sldLayoutId id="2147483681" r:id="rId13"/>
    <p:sldLayoutId id="2147483682" r:id="rId14"/>
    <p:sldLayoutId id="2147483684" r:id="rId15"/>
    <p:sldLayoutId id="2147483683" r:id="rId16"/>
    <p:sldLayoutId id="2147483685" r:id="rId17"/>
    <p:sldLayoutId id="2147483686" r:id="rId18"/>
    <p:sldLayoutId id="2147483660" r:id="rId19"/>
    <p:sldLayoutId id="2147483668" r:id="rId20"/>
    <p:sldLayoutId id="2147483669" r:id="rId21"/>
    <p:sldLayoutId id="2147483675" r:id="rId22"/>
    <p:sldLayoutId id="2147483678" r:id="rId23"/>
    <p:sldLayoutId id="2147483679" r:id="rId24"/>
    <p:sldLayoutId id="2147483680" r:id="rId25"/>
    <p:sldLayoutId id="2147483652" r:id="rId26"/>
    <p:sldLayoutId id="2147483662" r:id="rId27"/>
    <p:sldLayoutId id="2147483655" r:id="rId28"/>
    <p:sldLayoutId id="2147483663" r:id="rId29"/>
    <p:sldLayoutId id="2147483665" r:id="rId30"/>
    <p:sldLayoutId id="2147483664" r:id="rId3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ts val="2600"/>
        </a:lnSpc>
        <a:spcBef>
          <a:spcPts val="1000"/>
        </a:spcBef>
        <a:buClr>
          <a:schemeClr val="accent3"/>
        </a:buClr>
        <a:buSzPct val="92000"/>
        <a:buFont typeface="Calibri" panose="020F050202020403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401638" indent="-169863" algn="l" defTabSz="914400" rtl="0" eaLnBrk="1" latinLnBrk="0" hangingPunct="1">
        <a:lnSpc>
          <a:spcPts val="2600"/>
        </a:lnSpc>
        <a:spcBef>
          <a:spcPts val="500"/>
        </a:spcBef>
        <a:buClr>
          <a:schemeClr val="accent3"/>
        </a:buClr>
        <a:buFont typeface="Calibri" panose="020F050202020403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658813" indent="-231775" algn="l" defTabSz="914400" rtl="0" eaLnBrk="1" latinLnBrk="0" hangingPunct="1">
        <a:lnSpc>
          <a:spcPct val="90000"/>
        </a:lnSpc>
        <a:spcBef>
          <a:spcPts val="500"/>
        </a:spcBef>
        <a:buFont typeface="Segoe UI" panose="020B0502040204020203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58813" indent="-231775" algn="l" defTabSz="914400" rtl="0" eaLnBrk="1" latinLnBrk="0" hangingPunct="1">
        <a:lnSpc>
          <a:spcPct val="90000"/>
        </a:lnSpc>
        <a:spcBef>
          <a:spcPts val="500"/>
        </a:spcBef>
        <a:buFont typeface="Segoe UI" panose="020B0502040204020203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658813" indent="-231775" algn="l" defTabSz="914400" rtl="0" eaLnBrk="1" latinLnBrk="0" hangingPunct="1">
        <a:lnSpc>
          <a:spcPct val="90000"/>
        </a:lnSpc>
        <a:spcBef>
          <a:spcPts val="500"/>
        </a:spcBef>
        <a:buFont typeface="Segoe UI" panose="020B0502040204020203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143" userDrawn="1">
          <p15:clr>
            <a:srgbClr val="F26B43"/>
          </p15:clr>
        </p15:guide>
        <p15:guide id="4" pos="7537" userDrawn="1">
          <p15:clr>
            <a:srgbClr val="F26B43"/>
          </p15:clr>
        </p15:guide>
        <p15:guide id="5" orient="horz" pos="187" userDrawn="1">
          <p15:clr>
            <a:srgbClr val="F26B43"/>
          </p15:clr>
        </p15:guide>
        <p15:guide id="6" orient="horz" pos="2840" userDrawn="1">
          <p15:clr>
            <a:srgbClr val="F26B43"/>
          </p15:clr>
        </p15:guide>
        <p15:guide id="7" pos="3772" userDrawn="1">
          <p15:clr>
            <a:srgbClr val="F26B43"/>
          </p15:clr>
        </p15:guide>
        <p15:guide id="8" pos="3908" userDrawn="1">
          <p15:clr>
            <a:srgbClr val="F26B43"/>
          </p15:clr>
        </p15:guide>
        <p15:guide id="9" pos="1255" userDrawn="1">
          <p15:clr>
            <a:srgbClr val="F26B43"/>
          </p15:clr>
        </p15:guide>
        <p15:guide id="10" pos="6403" userDrawn="1">
          <p15:clr>
            <a:srgbClr val="F26B43"/>
          </p15:clr>
        </p15:guide>
        <p15:guide id="11" orient="horz" pos="4133" userDrawn="1">
          <p15:clr>
            <a:srgbClr val="F26B43"/>
          </p15:clr>
        </p15:guide>
        <p15:guide id="12" orient="horz" pos="1148" userDrawn="1">
          <p15:clr>
            <a:srgbClr val="F26B43"/>
          </p15:clr>
        </p15:guide>
        <p15:guide id="13" orient="horz" pos="38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65A8E5C1-9ACD-4DCC-93CF-2719835103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527512"/>
            <a:ext cx="9525000" cy="5095875"/>
          </a:xfrm>
          <a:prstGeom prst="rect">
            <a:avLst/>
          </a:prstGeom>
        </p:spPr>
      </p:pic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504CBAEA-AC73-C1BA-2F21-EAB84A57B427}"/>
              </a:ext>
            </a:extLst>
          </p:cNvPr>
          <p:cNvSpPr/>
          <p:nvPr/>
        </p:nvSpPr>
        <p:spPr>
          <a:xfrm>
            <a:off x="1762298" y="5827222"/>
            <a:ext cx="7830589" cy="81464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Update Vereniging en Bestuur Plusminus - 6 mei 2026</a:t>
            </a:r>
          </a:p>
        </p:txBody>
      </p:sp>
    </p:spTree>
    <p:extLst>
      <p:ext uri="{BB962C8B-B14F-4D97-AF65-F5344CB8AC3E}">
        <p14:creationId xmlns:p14="http://schemas.microsoft.com/office/powerpoint/2010/main" val="135430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Continuïteit Bestuur 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1992313" y="2105025"/>
            <a:ext cx="8172450" cy="3412198"/>
          </a:xfrm>
        </p:spPr>
        <p:txBody>
          <a:bodyPr/>
          <a:lstStyle/>
          <a:p>
            <a:r>
              <a:rPr lang="nl-NL" dirty="0"/>
              <a:t>Nieuw kandidaat bestuurslid: </a:t>
            </a:r>
            <a:r>
              <a:rPr lang="nl-NL" dirty="0" err="1"/>
              <a:t>Fatiha</a:t>
            </a:r>
            <a:r>
              <a:rPr lang="nl-NL" dirty="0"/>
              <a:t> El </a:t>
            </a:r>
            <a:r>
              <a:rPr lang="nl-NL" dirty="0" err="1"/>
              <a:t>Moussaoui</a:t>
            </a:r>
            <a:endParaRPr lang="nl-NL" dirty="0"/>
          </a:p>
          <a:p>
            <a:r>
              <a:rPr lang="nl-NL" dirty="0"/>
              <a:t>Nog 1 vacature als bestuurslid; in loop van dit jaar in te vullen.</a:t>
            </a:r>
          </a:p>
          <a:p>
            <a:r>
              <a:rPr lang="nl-NL" dirty="0"/>
              <a:t>Henri de Wit en Johan van Heerde zullen medio 2027 aftreden als bestuurslid</a:t>
            </a:r>
          </a:p>
          <a:p>
            <a:r>
              <a:rPr lang="nl-NL" dirty="0"/>
              <a:t>Bestuursleden krijgen een rol als aanspreekpunt  (portefeuillehouder) voor coördinatoren van groepen en/of producten/diensten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05887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60F8AD-A5ED-26D3-CF53-1A136DF31A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370E2C-3F9D-E16F-0D05-4C8FA5ECE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Organisatie Vereniging en bestuur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F13C1F6-6D31-E0C9-6620-D19745D593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27237" y="1603922"/>
            <a:ext cx="8172450" cy="4643804"/>
          </a:xfrm>
        </p:spPr>
        <p:txBody>
          <a:bodyPr/>
          <a:lstStyle/>
          <a:p>
            <a:r>
              <a:rPr lang="nl-NL" dirty="0"/>
              <a:t>Benoemen coördinatoren voor producten en diensten van de vereniging (bijv. Supportgroepen, </a:t>
            </a:r>
            <a:r>
              <a:rPr lang="nl-NL" dirty="0" err="1"/>
              <a:t>Psycho</a:t>
            </a:r>
            <a:r>
              <a:rPr lang="nl-NL" dirty="0"/>
              <a:t>-educatie)</a:t>
            </a:r>
          </a:p>
          <a:p>
            <a:r>
              <a:rPr lang="nl-NL" dirty="0"/>
              <a:t>Starten met invullen vacatures (nieuwe) coördinatoren</a:t>
            </a:r>
          </a:p>
          <a:p>
            <a:r>
              <a:rPr lang="nl-NL" dirty="0"/>
              <a:t>Ondersteuning met informatie (</a:t>
            </a:r>
            <a:r>
              <a:rPr lang="nl-NL" i="1" dirty="0"/>
              <a:t>beheerde, terugvindbare documentatie</a:t>
            </a:r>
            <a:r>
              <a:rPr lang="nl-NL" dirty="0"/>
              <a:t>) t.b.v. continue realisatie van diensten</a:t>
            </a:r>
          </a:p>
          <a:p>
            <a:r>
              <a:rPr lang="nl-NL" dirty="0"/>
              <a:t>Bestuurslid geeft support aan coördinator:</a:t>
            </a:r>
          </a:p>
          <a:p>
            <a:endParaRPr lang="nl-NL" dirty="0"/>
          </a:p>
          <a:p>
            <a:pPr marL="0" indent="0" algn="ctr">
              <a:buNone/>
            </a:pPr>
            <a:r>
              <a:rPr lang="nl-NL" dirty="0"/>
              <a:t>Coördinatoren – Vrijwilligers</a:t>
            </a:r>
          </a:p>
          <a:p>
            <a:pPr algn="ctr"/>
            <a:endParaRPr lang="nl-NL" dirty="0"/>
          </a:p>
          <a:p>
            <a:pPr marL="0" indent="0" algn="ctr">
              <a:buNone/>
            </a:pPr>
            <a:r>
              <a:rPr lang="nl-NL" dirty="0"/>
              <a:t> Bestuur</a:t>
            </a:r>
          </a:p>
          <a:p>
            <a:endParaRPr lang="nl-NL" dirty="0"/>
          </a:p>
        </p:txBody>
      </p:sp>
      <p:sp>
        <p:nvSpPr>
          <p:cNvPr id="4" name="Pijl: omhoog 3">
            <a:extLst>
              <a:ext uri="{FF2B5EF4-FFF2-40B4-BE49-F238E27FC236}">
                <a16:creationId xmlns:a16="http://schemas.microsoft.com/office/drawing/2014/main" id="{0DC1A75C-7AEF-E612-804C-F663E6CC806E}"/>
              </a:ext>
            </a:extLst>
          </p:cNvPr>
          <p:cNvSpPr/>
          <p:nvPr/>
        </p:nvSpPr>
        <p:spPr>
          <a:xfrm>
            <a:off x="5574068" y="5254078"/>
            <a:ext cx="1078787" cy="513708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/>
          </a:p>
        </p:txBody>
      </p:sp>
    </p:spTree>
    <p:extLst>
      <p:ext uri="{BB962C8B-B14F-4D97-AF65-F5344CB8AC3E}">
        <p14:creationId xmlns:p14="http://schemas.microsoft.com/office/powerpoint/2010/main" val="3771530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B85F48-C4B4-1736-898E-C9C09904C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90A92C-5D47-39F9-B5C5-4E3C20E49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Organisatie (idee)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0C56E83-FD1D-EFF2-808E-AF144D17D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237" y="1520570"/>
            <a:ext cx="7573432" cy="450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23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72396A-2608-A6D8-6CB3-3B8F088133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88DF80-3686-C5B7-5797-28F751D30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Samenwerking met </a:t>
            </a:r>
            <a:r>
              <a:rPr lang="nl-NL" dirty="0" err="1"/>
              <a:t>KenBiS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B9FA92C-6495-44D7-B854-6D43D65879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92313" y="2105024"/>
            <a:ext cx="8172450" cy="3967163"/>
          </a:xfrm>
        </p:spPr>
        <p:txBody>
          <a:bodyPr/>
          <a:lstStyle/>
          <a:p>
            <a:r>
              <a:rPr lang="nl-NL" dirty="0"/>
              <a:t>Ondersteunen ambities in het meerjarenplan 2025-2028 </a:t>
            </a:r>
            <a:r>
              <a:rPr lang="nl-NL" dirty="0" err="1"/>
              <a:t>KenBiS</a:t>
            </a:r>
            <a:r>
              <a:rPr lang="nl-NL" dirty="0"/>
              <a:t>, zoals (verder) ontwikkelen en implementeren (online) </a:t>
            </a:r>
            <a:r>
              <a:rPr lang="nl-NL" dirty="0" err="1"/>
              <a:t>psycho</a:t>
            </a:r>
            <a:r>
              <a:rPr lang="nl-NL" dirty="0"/>
              <a:t>-educatie, training goed leven met bipolariteit, en vernieuwde zorgstandaard.</a:t>
            </a:r>
          </a:p>
          <a:p>
            <a:r>
              <a:rPr lang="nl-NL" dirty="0"/>
              <a:t>Samenwerking en eventuele deelname aan, lopende en nieuwe, werkgroepen</a:t>
            </a:r>
          </a:p>
          <a:p>
            <a:r>
              <a:rPr lang="nl-NL" dirty="0"/>
              <a:t>Gezamenlijk opstellen kennisagenda: beoordelen van, of deelname aan, onderzoeken</a:t>
            </a:r>
          </a:p>
          <a:p>
            <a:r>
              <a:rPr lang="nl-NL" dirty="0"/>
              <a:t>Deelname aan organisatie World </a:t>
            </a:r>
            <a:r>
              <a:rPr lang="nl-NL" dirty="0" err="1"/>
              <a:t>Bipolar</a:t>
            </a:r>
            <a:r>
              <a:rPr lang="nl-NL" dirty="0"/>
              <a:t> Day</a:t>
            </a:r>
          </a:p>
        </p:txBody>
      </p:sp>
    </p:spTree>
    <p:extLst>
      <p:ext uri="{BB962C8B-B14F-4D97-AF65-F5344CB8AC3E}">
        <p14:creationId xmlns:p14="http://schemas.microsoft.com/office/powerpoint/2010/main" val="1154935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5BAAFF-2201-0A92-8417-46F8954DDC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AAE67A-D938-1F93-9CB8-12DDC72C9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Samenwerking verenigingen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8CC7975-BBAB-B921-E201-231C905DE4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92313" y="2105024"/>
            <a:ext cx="8172450" cy="396716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Sleutel verenigingen:</a:t>
            </a:r>
          </a:p>
          <a:p>
            <a:r>
              <a:rPr lang="nl-NL" dirty="0" err="1"/>
              <a:t>BovenJan</a:t>
            </a:r>
            <a:r>
              <a:rPr lang="nl-NL" dirty="0"/>
              <a:t>: platform en community; meeliften op, en ondersteunen Jaarwerkplan </a:t>
            </a:r>
            <a:r>
              <a:rPr lang="nl-NL" dirty="0" err="1"/>
              <a:t>BovenJan</a:t>
            </a:r>
            <a:endParaRPr lang="nl-NL" dirty="0"/>
          </a:p>
          <a:p>
            <a:r>
              <a:rPr lang="nl-NL" dirty="0"/>
              <a:t>Ypsilon: intensivering contacten, met name m.b.t. ondersteuning naasten van mensen met een bipolaire aandoening</a:t>
            </a:r>
          </a:p>
          <a:p>
            <a:r>
              <a:rPr lang="nl-NL" dirty="0"/>
              <a:t>Mind: meeliften op hun plannen en activiteiten</a:t>
            </a:r>
          </a:p>
          <a:p>
            <a:r>
              <a:rPr lang="nl-NL" dirty="0" err="1"/>
              <a:t>KenBiS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8699679"/>
      </p:ext>
    </p:extLst>
  </p:cSld>
  <p:clrMapOvr>
    <a:masterClrMapping/>
  </p:clrMapOvr>
</p:sld>
</file>

<file path=ppt/theme/theme1.xml><?xml version="1.0" encoding="utf-8"?>
<a:theme xmlns:a="http://schemas.openxmlformats.org/drawingml/2006/main" name="plusminus PowerPoint thema">
  <a:themeElements>
    <a:clrScheme name="plusminus">
      <a:dk1>
        <a:srgbClr val="1D1D1D"/>
      </a:dk1>
      <a:lt1>
        <a:sysClr val="window" lastClr="FFFFFF"/>
      </a:lt1>
      <a:dk2>
        <a:srgbClr val="2099D7"/>
      </a:dk2>
      <a:lt2>
        <a:srgbClr val="FFFFFF"/>
      </a:lt2>
      <a:accent1>
        <a:srgbClr val="05509C"/>
      </a:accent1>
      <a:accent2>
        <a:srgbClr val="D03017"/>
      </a:accent2>
      <a:accent3>
        <a:srgbClr val="F0C715"/>
      </a:accent3>
      <a:accent4>
        <a:srgbClr val="3D3837"/>
      </a:accent4>
      <a:accent5>
        <a:srgbClr val="1D1D1D"/>
      </a:accent5>
      <a:accent6>
        <a:srgbClr val="F0C715"/>
      </a:accent6>
      <a:hlink>
        <a:srgbClr val="2099D7"/>
      </a:hlink>
      <a:folHlink>
        <a:srgbClr val="05509C"/>
      </a:folHlink>
    </a:clrScheme>
    <a:fontScheme name="APPM - 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lusminus PowerPoint Presentatie.potx" id="{CDFE1CE7-DC49-432B-A850-516309BA128D}" vid="{B496C1C1-8EC8-40B3-8D79-FE5351447D3C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237</Words>
  <Application>Microsoft Office PowerPoint</Application>
  <PresentationFormat>Breedbeeld</PresentationFormat>
  <Paragraphs>27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Arial</vt:lpstr>
      <vt:lpstr>Calibri</vt:lpstr>
      <vt:lpstr>Segoe UI</vt:lpstr>
      <vt:lpstr>Segoe UI Light</vt:lpstr>
      <vt:lpstr>plusminus PowerPoint thema</vt:lpstr>
      <vt:lpstr>PowerPoint-presentatie</vt:lpstr>
      <vt:lpstr>Continuïteit Bestuur </vt:lpstr>
      <vt:lpstr>Organisatie Vereniging en bestuur</vt:lpstr>
      <vt:lpstr>Organisatie (idee)</vt:lpstr>
      <vt:lpstr>Samenwerking met KenBiS</vt:lpstr>
      <vt:lpstr>Samenwerking verenigingen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Mijn verhaal</dc:title>
  <dc:creator>Kuno Hamers</dc:creator>
  <cp:lastModifiedBy>Ben Delemarre</cp:lastModifiedBy>
  <cp:revision>74</cp:revision>
  <cp:lastPrinted>2026-05-02T13:42:37Z</cp:lastPrinted>
  <dcterms:created xsi:type="dcterms:W3CDTF">2018-11-14T08:04:25Z</dcterms:created>
  <dcterms:modified xsi:type="dcterms:W3CDTF">2026-05-05T18:45:48Z</dcterms:modified>
</cp:coreProperties>
</file>